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g" ContentType="image/jpg"/>
  <Default Extension="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xml" ContentType="application/vnd.openxmlformats-officedocument.presentationml.slide+xml"/>
  <Override PartName="/ppt/notesSlides/notesSlide2.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notesSlides/notesSlide8.xml" ContentType="application/vnd.openxmlformats-officedocument.presentationml.notesSlide+xml"/>
  <Override PartName="/ppt/slides/slide8.xml" ContentType="application/vnd.openxmlformats-officedocument.presentationml.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slides/slide9.xml" ContentType="application/vnd.openxmlformats-officedocument.presentationml.slide+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package/2006/relationships/metadata/thumbnail" Target="docProps/thumbnail.jpeg"/></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67" r:id="rId1"/>
  </p:sldMasterIdLst>
  <p:notesMasterIdLst>
    <p:notesMasterId r:id="rId2"/>
  </p:notesMasterIdLst>
  <p:sldIdLst>
    <p:sldId id="256" r:id="rId4"/>
    <p:sldId id="257" r:id="rId5"/>
    <p:sldId id="258" r:id="rId6"/>
    <p:sldId id="259" r:id="rId7"/>
    <p:sldId id="260" r:id="rId8"/>
    <p:sldId id="261" r:id="rId9"/>
    <p:sldId id="262" r:id="rId10"/>
    <p:sldId id="263" r:id="rId11"/>
    <p:sldId id="264" r:id="rId12"/>
  </p:sldIdLst>
  <p:sldSz cx="9144000" cy="5143500"/>
  <p:notesSz cx="6857895" cy="9143861"/>
  <p:kinsoku lang="zh-CN" invalStChars="!%),.:;?]}¨·ˇˉ་―‖’”…‰∶、。〃々〉》」』】〕〗！＂＇％），．：；？］｀｜｝～￠" invalEndChars="([{·‘“〈《「『【〔〖（．［｛￡￥"/>
  <p:defaultTextStyle>
    <a:defPPr>
      <a:defRPr lang="zh-CN"/>
    </a:defPPr>
    <a:lvl1pPr marL="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1pPr>
    <a:lvl2pPr marL="4572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2pPr>
    <a:lvl3pPr marL="9144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3pPr>
    <a:lvl4pPr marL="13716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4pPr>
    <a:lvl5pPr marL="18288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5pPr>
    <a:lvl6pPr marL="22860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6pPr>
    <a:lvl7pPr marL="27432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7pPr>
    <a:lvl8pPr marL="32004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8pPr>
    <a:lvl9pPr marL="3200400" indent="0" algn="l" defTabSz="914400" eaLnBrk="1" fontAlgn="auto" latinLnBrk="0" hangingPunct="1">
      <a:buNone/>
      <a:defRPr sz="1800" kern="1200">
        <a:solidFill>
          <a:schemeClr val="tx1"/>
        </a:solidFill>
        <a:latin typeface="Droid Sans" pitchFamily="0" charset="0"/>
        <a:ea typeface="Droid Sans" pitchFamily="0" charset="0"/>
        <a:cs typeface="Droid Sans" pitchFamily="0"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showNarration="1">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11" autoAdjust="0"/>
    <p:restoredTop sz="99500" autoAdjust="0"/>
  </p:normalViewPr>
  <p:slideViewPr>
    <p:cSldViewPr snapToGrid="0" snapToObjects="1">
      <p:cViewPr>
        <p:scale>
          <a:sx n="99" d="100"/>
          <a:sy n="99" d="100"/>
        </p:scale>
        <p:origin x="0" y="0"/>
      </p:cViewPr>
      <p:guideLst/>
    </p:cSldViewPr>
  </p:slideViewPr>
  <p:outlineViewPr>
    <p:cViewPr>
      <p:scale>
        <a:sx n="33" d="100"/>
        <a:sy n="33" d="100"/>
      </p:scale>
      <p:origin x="0" y="0"/>
    </p:cViewPr>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theme" Target="theme/theme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40 33 1023, 77 33 1023, 109 34 1023, 136 34 1023, 162 34 1023, 180 33 1023, 192 31 1023, 193 25 1023, 188 22 1023, 181 19 1023, 166 13 1023, 144 10 1023, 125 8 1023, 106 7 1023, 86 7 1023, 64 9 1023, 43 12 1023, 27 14 1023, 19 19 1023, 19 19 1023, 31 21 1023, 67 27 1023, 94 30 1023, 115 32 1023, 135 33 1023, 157 33 1023, 180 34 1023, 194 34 1023, 170 34 1023, 137 33 1023, 109 32 1023, 90 32 1023, 80 36 1023, 64 41 1023, 62 44 1023, 65 46 1023, 73 50 1023,</inkml:trace>
  <inkml:annotation type="path"> 109 489 1, 605 489 1, 1153 489 1, 1630 505 1, 2040 514 1, 2431 514 1, 2694 499 1, 2873 462 1, 2901 379 1, 2817 325 1, 2707 277 1, 2482 193 1, 2154 145 1, 1870 115 1, 1586 109 1, 1289 109 1, 953 137 1, 640 173 1, 408 210 1, 281 278 1, 286 280 1, 468 321 1, 1006 401 1, 1404 450 1, 1731 473 1, 2028 487 1, 2353 499 1, 2692 507 1, 2906 513 1, 2551 514 1, 2054 488 1, 1640 474 1, 1345 487 1, 1197 532 1, 956 615 1, 925 660 1, 967 685 1, 1101 744 1</inkml:annotation>
  <inkml:annotation type="data">AHEcA4CABAAAAAAAHQOKAnADDUT///8HUMwBRYgCSBQFATgRBSthQQpJJoL4vwx49+78vw/X8O/L
8fF2evk+T7Pwp8/w3J8/4x+f183zfD+APXqC/E34nSrfPHeSTJee88dtsqp4m3CCfw3F/DcYAAAA
AA==
</inkml:annotation>
  <inkml:annotation type="types">AAEBAQEBAQEBAQEBAQEBAQEBAQEBAQEBAQEBAQEBAQEBAQEBAQE=
</inkml:annotation>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7 32 1023, 8 42 1023, 9 53 1023, 11 63 1023,</inkml:trace>
  <inkml:annotation type="path"> 109 109 1, 109 473 1, 117 634 1, 141 787 1, 166 943 1</inkml:annotation>
  <inkml:annotation type="data">ADwcA4CABAAAAAAAHQNIkgEDDUT///8HUMwBRYgCSBQFATgRr36aQQoUBYL4vjiAgvi/BH4DlIJ/
DcX8Nxg=
</inkml:annotation>
  <inkml:annotation type="types">AAEBAQE=
</inkml:annotation>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8 59 1023, 7 37 1023, 7 24 1023, 7 14 1023, 9 7 1023, 14 18 1023, 17 35 1023, 20 48 1023, 24 62 1023,</inkml:trace>
  <inkml:annotation type="path"> 130 999 1, 120 887 1, 109 551 1, 109 353 1, 111 202 1, 132 111 1, 206 267 1, 260 528 1, 303 719 1, 355 933 1</inkml:annotation>
  <inkml:annotation type="data">AEYcA4CABAAAAAAAHQNamAEDDUT///8HUMwBRYgCSBQFATgRr36aQQoeCoL5vpRnNQCC/NX57/AP
zc5+CPg8wIJ/DcX8NxgA
</inkml:annotation>
  <inkml:annotation type="types">AAEBAQEBAQEBAQ==
</inkml:annotation>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7 16 1023, 7 28 1023,</inkml:trace>
  <inkml:annotation type="path"> 109 109 1, 109 243 1, 109 414 1</inkml:annotation>
  <inkml:annotation type="data">ADccA4CABAAAAAAAHQJCYAMNRP///wdQzAFFiAJIFAUBOBGvfppBChADgvi+MIL4s4CCfw3F/DcY
</inkml:annotation>
  <inkml:annotation type="types">AAEB
</inkml:annotation>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7 16 1023, 7 22 1023, 7 38 1023, 7 54 1023,</inkml:trace>
  <inkml:annotation type="path"> 126 117 1, 109 234 1, 109 336 1, 109 565 1, 109 805 1</inkml:annotation>
  <inkml:annotation type="data">ADocA4CABAAAAAAAHQNEhgEDDUT///8HUMwBRYgCSBQFATgRr36aQQoSBYL5PngAgvkb9ACCfw3F
/DcY
</inkml:annotation>
  <inkml:annotation type="types">AAEBAQE=
</inkml:annotation>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8 32 1023, 8 17 1023, 8 6 1023, 7 13 1023, 7 36 1023, 7 50 1023,</inkml:trace>
  <inkml:annotation type="path"> 116 853 1, 123 480 1, 123 262 1, 113 90 1, 109 195 1, 109 535 1, 109 751 1</inkml:annotation>
  <inkml:annotation type="data">AEIcA4CABAAAAAAAHQNEjAEDDUT///8HUMwBRYgCSBQFATgRr36aQQoaB4L5PlLAgvyt+ifo8fgj
8CfOgn8Nxfw3GAA=
</inkml:annotation>
  <inkml:annotation type="types">AAEBAQEBAQ==
</inkml:annotation>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22 33 1023, 22 12 1023, 21 8 1023, 21 8 1023, 19 9 1023, 14 18 1023, 12 25 1023, 9 35 1023, 8 46 1023,</inkml:trace>
  <inkml:annotation type="path"> 324 625 1, 335 492 1, 335 181 1, 319 113 1, 311 112 1, 282 127 1, 209 262 1, 174 378 1, 141 528 1, 117 684 1</inkml:annotation>
  <inkml:annotation type="data">AEUcA4CABAAAAAAAHQJYegMNRP///wdQzAFFiAJIFAUBOBGvfppBCh4Kgvwh+EVm95cAgvxx+S/t
/A3ifJvIgn8Nxfw3GAA=
</inkml:annotation>
  <inkml:annotation type="types">AAEBAQEBAQEBAQ==
</inkml:annotation>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157 11 1023, 168 7 1023, 161 8 1023, 153 10 1023, 135 14 1023, 123 16 1023, 111 19 1023, 99 22 1023, 87 25 1023, 75 27 1023, 61 30 1023, 47 33 1023, 34 36 1023, 21 40 1023, 8 43 1023,</inkml:trace>
  <inkml:annotation type="path"> 2259 203 1, 2347 171 1, 2525 106 1, 2417 119 1, 2296 149 1, 2023 207 1, 1846 243 1, 1668 287 1, 1488 330 1, 1309 371 1, 1123 411 1, 912 455 1, 705 498 1, 511 539 1, 318 596 1, 121 647 1</inkml:annotation>
  <inkml:annotation type="data">AEocA4CABAAAAAAAHQOsAnYDDUT///8HUMwBRYgCSBQFATgRr36aQQoiEIL+AEv4AH9fgm/T8Aag
gvwB+B76mbCwlIJ/DcX8NxgAAA==
</inkml:annotation>
  <inkml:annotation type="types">AAEBAQEBAQEBAQEBAQEBAQ==
</inkml:annotation>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98 40 1023, 110 37 1023, 122 34 1023, 132 31 1023, 149 26 1023, 162 21 1023, 175 16 1023, 187 11 1023, 197 7 1023, 198 7 1023, 192 7 1023, 177 10 1023, 156 13 1023, 142 15 1023, 131 17 1023, 118 19 1023, 104 22 1023, 88 26 1023, 72 29 1023, 56 33 1023, 40 37 1023, 24 41 1023, 8 45 1023,</inkml:trace>
  <inkml:annotation type="path"> 1281 653 1, 1467 602 1, 1653 551 1, 1833 503 1, 1980 462 1, 2229 383 1, 2430 317 1, 2624 245 1, 2810 171 1, 2961 110 1, 2975 110 1, 2878 110 1, 2657 144 1, 2338 189 1, 2135 222 1, 1959 252 1, 1776 281 1, 1562 332 1, 1313 390 1, 1077 441 1, 842 492 1, 602 561 1, 356 620 1, 120 674 1</inkml:annotation>
  <inkml:annotation type="data">AFAcA4CABAAAAAAAHQPYAngDDUT///8HUMwBRYgCSBQFATgRr36aQQooGIL9HfnWt+Lyu/P8fz/D
8XNugIL8efkWGieHFJLAgn8Nxfw3GAAAAA==
</inkml:annotation>
  <inkml:annotation type="types">AAEBAQEBAQEBAQEBAQEBAQEBAQEBAQEB
</inkml:annotation>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20 283 1023, 30 279 1023, 39 275 1023, 49 271 1023, 58 266 1023, 75 258 1023, 89 252 1023, 100 246 1023, 110 239 1023, 120 233 1023, 131 225 1023, 142 217 1023, 153 208 1023, 164 200 1023, 174 192 1023, 182 186 1023, 191 178 1023, 195 175 1023, 204 168 1023, 207 163 1023, 207 158 1023, 207 152 1023, 206 134 1023, 206 121 1023, 205 101 1023, 204 80 1023, 204 61 1023, 204 44 1023, 204 30 1023, 204 20 1023, 205 8 1023, 204 11 1023, 201 29 1023, 197 46 1023, 194 56 1023, 188 69 1023, 184 82 1023, 179 95 1023, 173 108 1023, 168 121 1023, 161 136 1023, 155 151 1023, 147 164 1023, 140 177 1023, 131 192 1023, 122 205 1023, 113 219 1023, 103 233 1023, 92 246 1023, 80 259 1023, 69 272 1023, 58 285 1023,</inkml:trace>
  <inkml:annotation type="path"> 124 4305 1, 299 4239 1, 443 4183 1, 590 4122 1, 734 4060 1, 872 3994 1, 1126 3874 1, 1330 3777 1, 1501 3682 1, 1652 3588 1, 1796 3496 1, 1958 3372 1, 2128 3249 1, 2293 3126 1, 2458 2998 1, 2605 2881 1, 2725 2784 1, 2861 2670 1, 2932 2621 1, 3054 2521 1, 3097 2447 1, 3109 2366 1, 3109 2274 1, 3096 2009 1, 3083 1810 1, 3073 1509 1, 3062 1193 1, 3055 919 1, 3055 665 1, 3055 456 1, 3055 303 1, 3076 113 1, 3058 162 1, 3019 434 1, 2953 687 1, 2905 832 1, 2827 1036 1, 2756 1233 1, 2680 1426 1, 2599 1623 1, 2513 1815 1, 2419 2044 1, 2321 2263 1, 2212 2463 1, 2099 2659 1, 1969 2874 1, 1835 3075 1, 1694 3285 1, 1540 3489 1, 1375 3682 1, 1202 3879 1, 1034 4075 1, 869 4267 1</inkml:annotation>
  <inkml:annotation type="data">AG8cA4CABAAAAAAAHQTkAtoDAw1E////B1DMAUWIAkgUBQE4Ea9+mkEKRjWC+Txtl+Tvaguz36+H
qyoJu2dy2bNmltiC/gSL+BKxe4s1YzfXnF+318dzOeN/AX4Cvx8DGs2KAIJ/DcX8NxgAAAAAAAA=
</inkml:annotation>
  <inkml:annotation type="types">AAEBAQEBAQEBAQEBAQEBAQEBAQEBAQEBAQEBAQEBAQEBAQEBAQEBAQEBAQEBAQEBAQEBAQE=
</inkml:annotation>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69 237 1023, 84 218 1023, 98 201 1023, 110 185 1023, 122 169 1023, 134 153 1023, 145 137 1023, 155 123 1023, 165 109 1023, 174 94 1023, 182 79 1023, 189 66 1023, 194 56 1023, 200 47 1023, 208 32 1023, 214 21 1023, 219 8 1023, 215 10 1023, 205 18 1023, 196 26 1023, 187 34 1023, 179 43 1023, 169 54 1023, 161 64 1023, 153 73 1023, 146 81 1023, 139 88 1023, 132 96 1023, 125 104 1023, 118 114 1023, 111 123 1023, 104 132 1023, 97 140 1023, 90 149 1023, 83 158 1023, 76 168 1023, 69 179 1023, 62 189 1023, 56 200 1023, 50 209 1023, 45 218 1023, 36 231 1023, 30 240 1023, 21 255 1023, 18 258 1023, 15 261 1023, 8 265 1023,</inkml:trace>
  <inkml:annotation type="path"> 813 3815 1, 1027 3557 1, 1260 3272 1, 1474 3011 1, 1653 2777 1, 1825 2541 1, 2008 2289 1, 2178 2057 1, 2325 1850 1, 2472 1631 1, 2605 1409 1, 2733 1187 1, 2830 995 1, 2916 838 1, 2997 704 1, 3123 478 1, 3204 319 1, 3286 121 1, 3224 151 1, 3078 263 1, 2943 383 1, 2809 515 1, 2680 649 1, 2539 812 1, 2413 954 1, 2290 1089 1, 2188 1209 1, 2082 1319 1, 1977 1442 1, 1878 1562 1, 1773 1704 1, 1671 1839 1, 1561 1973 1, 1453 2105 1, 1347 2232 1, 1242 2370 1, 1140 2519 1, 1030 2679 1, 928 2840 1, 834 2993 1, 747 3138 1, 669 3269 1, 546 3461 1, 454 3600 1, 319 3825 1, 275 3872 1, 225 3910 1, 125 3969 1</inkml:annotation>
  <inkml:annotation type="data">AGocA4CABAAAAAAAHQT0AroDAw1E////B1DMAUWIAkgUBQE4Ea9+mkEKQTCC/KH4zXS1bdmbfn+G
JuIABE8878Dygv4Dg/gQPcgxWcnw+N/AXwEy22MqxJZrx5+D7UCCfw3F/DcYAAAAAAAA
</inkml:annotation>
  <inkml:annotation type="types">AAEBAQEBAQEBAQEBAQEBAQEBAQEBAQEBAQEBAQEBAQEBAQEBAQEBAQEBAQEBAQEB
</inkml:annotation>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38 30 1023, 65 26 1023, 89 22 1023, 107 18 1023, 121 14 1023, 121 13 1023, 112 9 1023, 105 7 1023, 70 8 1023, 59 10 1023, 32 17 1023, 8 25 1023,</inkml:trace>
  <inkml:annotation type="path"> 467 467 1, 569 449 1, 969 396 1, 1330 335 1, 1611 274 1, 1820 211 1, 1807 202 1, 1680 132 1, 1568 110 1, 1054 119 1, 882 146 1, 485 252 1, 123 375 1</inkml:annotation>
  <inkml:annotation type="data">AE8cA4CABAAAAAAAHQO6AVwDDUT///8HUMwBRYgCSBQFATgRBSthQQonDYL8RfhX8Gd+Hz+Afnz8
O/hT8C8AgvxF+Jejnc5PUIJ/DcX8NxgA
</inkml:annotation>
  <inkml:annotation type="types">AAEBAQEBAQEBAQEBAQ==
</inkml:annotation>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51 322 1023, 64 309 1023, 76 296 1023, 90 282 1023, 103 268 1023, 115 256 1023, 127 244 1023, 137 233 1023, 147 221 1023, 157 209 1023, 166 199 1023, 174 189 1023, 181 179 1023, 188 169 1023, 194 158 1023, 199 149 1023, 203 140 1023, 209 126 1023, 217 104 1023, 220 89 1023, 223 74 1023, 225 59 1023, 227 46 1023, 228 32 1023, 230 20 1023, 233 7 1023, 233 12 1023, 231 18 1023, 227 29 1023, 220 46 1023, 214 59 1023, 208 72 1023, 201 85 1023, 195 96 1023, 188 108 1023, 180 121 1023, 172 134 1023, 164 147 1023, 156 159 1023, 147 171 1023, 138 184 1023, 128 198 1023, 117 210 1023, 107 223 1023, 97 234 1023, 88 247 1023, 78 259 1023, 68 270 1023, 60 279 1023, 53 287 1023, 45 295 1023, 37 303 1023, 30 311 1023, 23 319 1023, 16 327 1023, 8 335 1023,</inkml:trace>
  <inkml:annotation type="path"> 566 5019 1, 759 4823 1, 957 4629 1, 1143 4440 1, 1343 4229 1, 1541 4026 1, 1727 3836 1, 1905 3659 1, 2057 3498 1, 2205 3320 1, 2349 3141 1, 2486 2978 1, 2606 2835 1, 2711 2690 1, 2816 2534 1, 2912 2373 1, 2982 2235 1, 3045 2097 1, 3132 1890 1, 3248 1566 1, 3302 1341 1, 3346 1112 1, 3380 890 1, 3405 688 1, 3423 485 1, 3446 302 1, 3491 101 1, 3494 173 1, 3470 267 1, 3407 441 1, 3294 686 1, 3207 885 1, 3116 1082 1, 3020 1268 1, 2922 1446 1, 2816 1623 1, 2700 1820 1, 2585 2013 1, 2462 2199 1, 2342 2378 1, 2211 2559 1, 2067 2763 1, 1916 2963 1, 1761 3152 1, 1607 3338 1, 1460 3516 1, 1316 3710 1, 1167 3884 1, 1023 4047 1, 897 4185 1, 788 4302 1, 672 4422 1, 560 4539 1, 450 4665 1, 341 4790 1, 233 4907 1, 120 5019 1</inkml:annotation>
  <inkml:annotation type="data">AGwcA4CABAAAAAAAHQSMA6IEAw1E////B1DMAUWIAkgUBQE4Ea9+mkEKQzmC/GH4XXLWltW3M9qs
nd3sWWirYlZKhYL+Bgv4GdKxKwXHv5fiMuX8ET18Hk2QqTZuW7QAgn8Nxfw3GAAAAAAAAAA=
</inkml:annotation>
  <inkml:annotation type="types">AAEBAQEBAQEBAQEBAQEBAQEBAQEBAQEBAQEBAQEBAQEBAQEBAQEBAQEBAQEBAQEBAQEBAQEBAQEB
</inkml:annotation>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29 351 1023, 41 337 1023, 55 319 1023, 68 302 1023, 80 286 1023, 93 271 1023, 104 255 1023, 115 238 1023, 127 223 1023, 139 207 1023, 151 192 1023, 161 178 1023, 172 164 1023, 182 150 1023, 192 137 1023, 201 123 1023, 209 112 1023, 216 102 1023, 222 93 1023, 228 84 1023, 233 75 1023, 239 63 1023, 245 52 1023, 250 42 1023, 256 30 1023, 261 16 1023, 262 12 1023, 258 9 1023, 258 9 1023, 252 17 1023, 249 23 1023, 244 37 1023, 239 53 1023, 235 63 1023, 232 72 1023, 228 84 1023, 223 97 1023, 219 110 1023, 214 122 1023, 208 133 1023, 203 145 1023, 196 158 1023, 190 170 1023, 183 182 1023, 176 193 1023, 169 205 1023, 161 217 1023, 153 229 1023, 145 240 1023, 136 251 1023, 128 262 1023, 119 272 1023, 110 283 1023, 101 293 1023, 93 302 1023, 85 309 1023, 77 316 1023, 61 328 1023, 47 338 1023, 32 349 1023, 19 360 1023, 8 368 1023,</inkml:trace>
  <inkml:annotation type="path"> 257 5479 1, 437 5268 1, 620 5050 1, 820 4788 1, 1018 4530 1, 1204 4293 1, 1390 4063 1, 1562 3820 1, 1730 3573 1, 1900 3339 1, 2083 3106 1, 2261 2874 1, 2420 2667 1, 2575 2458 1, 2737 2248 1, 2876 2047 1, 3017 1837 1, 3130 1680 1, 3239 1524 1, 3326 1393 1, 3415 1258 1, 3496 1123 1, 3590 945 1, 3674 778 1, 3752 628 1, 3841 447 1, 3919 242 1, 3925 174 1, 3877 137 1, 3872 141 1, 3787 250 1, 3742 337 1, 3658 556 1, 3580 792 1, 3530 937 1, 3482 1083 1, 3422 1254 1, 3352 1458 1, 3281 1647 1, 3203 1825 1, 3122 2001 1, 3038 2179 1, 2947 2368 1, 2849 2550 1, 2747 2724 1, 2645 2899 1, 2536 3073 1, 2416 3259 1, 2293 3435 1, 2170 3606 1, 2044 3765 1, 1913 3925 1, 1780 4081 1, 1646 4245 1, 1516 4398 1, 1390 4530 1, 1274 4635 1, 1157 4737 1, 922 4923 1, 704 5076 1, 487 5239 1, 286 5395 1, 124 5520 1</inkml:annotation>
  <inkml:annotation type="data">AHYcA4CABAAAAAAAHQS0A84EAw1E////B1DMAUWIAkgUBQE4Ea9+mkEKTT+C/A3tls1DZVtqxZfP
vx8PNSWy2bKUspD5cuYAgv4G+/gdt5kluWQl5Idk3fonPk35M+G8i2SrClluvWx0gn8Nxfw3GAAA
AAAAAAAA
</inkml:annotation>
  <inkml:annotation type="types">AAEBAQEBAQEBAQEBAQEBAQEBAQEBAQEBAQEBAQEBAQEBAQEBAQEBAQEBAQEBAQEBAQEBAQEBAQEB
AQEBAQEB
</inkml:annotation>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18 355 1023, 28 345 1023, 39 335 1023, 52 323 1023, 65 309 1023, 78 296 1023, 91 285 1023, 103 274 1023, 113 264 1023, 124 252 1023, 136 242 1023, 147 232 1023, 157 222 1023, 167 212 1023, 175 202 1023, 184 191 1023, 193 179 1023, 201 168 1023, 210 157 1023, 217 146 1023, 224 134 1023, 231 121 1023, 235 111 1023, 244 85 1023, 248 66 1023, 250 50 1023, 253 38 1023, 257 17 1023, 259 6 1023, 256 14 1023, 254 22 1023, 250 36 1023, 244 53 1023, 240 63 1023, 235 75 1023, 228 90 1023, 221 104 1023, 214 117 1023, 207 128 1023, 200 138 1023, 193 150 1023, 186 161 1023, 179 172 1023, 173 183 1023, 166 194 1023, 159 204 1023, 152 216 1023, 145 228 1023, 139 238 1023, 133 249 1023, 127 257 1023, 121 267 1023, 115 278 1023, 109 289 1023, 103 300 1023, 96 311 1023, 90 321 1023, 84 330 1023, 78 338 1023, 70 353 1023, 63 364 1023,</inkml:trace>
  <inkml:annotation type="path"> 120 5477 1, 264 5331 1, 426 5175 1, 585 5022 1, 774 4848 1, 975 4637 1, 1172 4443 1, 1365 4272 1, 1545 4106 1, 1700 3953 1, 1865 3785 1, 2033 3624 1, 2198 3476 1, 2354 3327 1, 2501 3174 1, 2627 3029 1, 2757 2864 1, 2895 2690 1, 3021 2522 1, 3147 2351 1, 3260 2184 1, 3366 2006 1, 3458 1820 1, 3521 1671 1, 3658 1275 1, 3713 991 1, 3756 750 1, 3791 576 1, 3861 257 1, 3890 94 1, 3846 203 1, 3812 324 1, 3752 536 1, 3665 801 1, 3605 951 1, 3527 1122 1, 3422 1355 1, 3312 1565 1, 3204 1751 1, 3102 1914 1, 2996 2072 1, 2891 2250 1, 2789 2417 1, 2687 2580 1, 2592 2741 1, 2490 2909 1, 2388 3065 1, 2283 3243 1, 2181 3417 1, 2082 3575 1, 1988 3731 1, 1907 3861 1, 1818 4011 1, 1724 4175 1, 1632 4338 1, 1541 4502 1, 1443 4658 1, 1347 4808 1, 1260 4946 1, 1175 5076 1, 1046 5298 1, 944 5463 1</inkml:annotation>
  <inkml:annotation type="data">AHMcA4CABAAAAAAAHQSyA84EAw1E////B1DMAUWIAkgUBQE4Ea9+mkEKSj6C+TEwXZLWxZp3172T
fc3cugJRALDYgv4G+/gdM3ZibgWwt5+Bfi54+f6PwU+Dnx5y3blFxs7kFt+LyIJ/DcX8NxgAAAAA
AAAA
</inkml:annotation>
  <inkml:annotation type="types">AAEBAQEBAQEBAQEBAQEBAQEBAQEBAQEBAQEBAQEBAQEBAQEBAQEBAQEBAQEBAQEBAQEBAQEBAQEB
AQEBAQE=
</inkml:annotation>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13 364 1023, 20 355 1023, 28 346 1023, 35 336 1023, 44 324 1023, 52 313 1023, 60 303 1023, 68 292 1023, 76 281 1023, 84 271 1023, 93 259 1023, 101 249 1023, 110 238 1023, 118 227 1023, 126 217 1023, 133 207 1023, 141 196 1023, 149 184 1023, 157 174 1023, 165 163 1023, 172 153 1023, 179 141 1023, 185 128 1023, 191 116 1023, 196 107 1023, 202 93 1023, 208 80 1023, 211 70 1023, 218 54 1023, 224 42 1023, 226 36 1023, 230 24 1023, 234 8 1023,</inkml:trace>
  <inkml:annotation type="path"> 125 5569 1, 198 5459 1, 297 5332 1, 413 5189 1, 530 5041 1, 663 4865 1, 786 4699 1, 902 4538 1, 1017 4378 1, 1134 4222 1, 1265 4061 1, 1394 3890 1, 1517 3731 1, 1644 3571 1, 1767 3410 1, 1883 3254 1, 1995 3104 1, 2115 2933 1, 2234 2762 1, 2351 2606 1, 2474 2446 1, 2579 2290 1, 2678 2116 1, 2775 1925 1, 2864 1744 1, 2934 1601 1, 3029 1391 1, 3113 1198 1, 3170 1057 1, 3267 812 1, 3356 631 1, 3390 539 1, 3450 358 1, 3507 121 1</inkml:annotation>
  <inkml:annotation type="data">AFocA4CABAAAAAAAHQSKA9YEAw1E////B1DMAUWIAkgUBQE4Ea9+mkEKMSKC+TuS5QllWCqsd8Xz
gIL+Byv4HZ1dkqblRblm2c9znw+Pg+Hygn8Nxfw3GAAAAAA=
</inkml:annotation>
  <inkml:annotation type="types">AAEBAQEBAQEBAQEBAQEBAQEBAQEBAQEBAQEBAQEBAQEBAQ==
</inkml:annotation>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159 13 1023, 149 24 1023, 142 32 1023, 134 42 1023, 127 51 1023, 120 61 1023, 114 71 1023, 107 81 1023, 100 92 1023, 94 103 1023, 87 116 1023, 82 128 1023, 76 140 1023, 72 150 1023, 62 179 1023, 62 188 1023, 68 191 1023, 72 190 1023, 79 186 1023, 89 175 1023, 100 162 1023, 110 149 1023, 121 135 1023, 130 121 1023, 139 106 1023, 147 93 1023, 155 80 1023, 160 71 1023, 167 59 1023, 173 50 1023, 170 50 1023, 164 53 1023, 155 61 1023, 143 72 1023, 131 84 1023, 116 96 1023, 100 111 1023, 83 127 1023, 68 143 1023, 52 158 1023, 37 174 1023, 22 191 1023, 8 207 1023,</inkml:trace>
  <inkml:annotation type="path"> 2463 122 1, 2378 199 1, 2228 357 1, 2126 482 1, 2013 627 1, 1908 768 1, 1806 914 1, 1704 1067 1, 1602 1220 1, 1505 1383 1, 1409 1547 1, 1311 1740 1, 1226 1919 1, 1142 2100 1, 1079 2250 1, 933 2682 1, 929 2826 1, 1018 2867 1, 1082 2853 1, 1184 2789 1, 1328 2628 1, 1494 2429 1, 1655 2228 1, 1809 2021 1, 1955 1814 1, 2088 1592 1, 2207 1391 1, 2319 1199 1, 2400 1064 1, 2507 885 1, 2591 743 1, 2549 743 1, 2460 794 1, 2327 911 1, 2147 1082 1, 1958 1253 1, 1736 1446 1, 1494 1664 1, 1251 1901 1, 1016 2141 1, 780 2373 1, 551 2610 1, 330 2865 1, 122 3098 1</inkml:annotation>
  <inkml:annotation type="data">AG0cA4CABAAAAAAAHQS0AuQCAw1E////B1DMAUWIAkgUBQE4Ea9+mkEKRCyC/gCz+AN/fLEqXLnw
/R8G85LNV3L8/e9dtyxAgvk78HcsIyt/BX4N+Hz349VceO8+bnrkciyUgn8Nxfw3GAAAAAAA
</inkml:annotation>
  <inkml:annotation type="types">AAEBAQEBAQEBAQEBAQEBAQEBAQEBAQEBAQEBAQEBAQEBAQEBAQEBAQEBAQE=
</inkml:annotation>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21 202 1023, 33 187 1023, 47 170 1023, 62 154 1023, 75 140 1023, 87 128 1023, 99 116 1023, 110 103 1023, 120 92 1023, 129 84 1023, 136 77 1023, 149 64 1023, 154 57 1023, 164 43 1023, 168 35 1023, 173 25 1023, 177 12 1023, 177 7 1023, 173 7 1023, 167 12 1023, 160 20 1023, 153 29 1023, 143 40 1023, 132 53 1023, 122 66 1023, 111 81 1023, 100 96 1023, 89 111 1023, 79 126 1023, 70 141 1023, 61 156 1023, 53 171 1023, 46 187 1023, 40 203 1023, 35 217 1023,</inkml:trace>
  <inkml:annotation type="path"> 122 3247 1, 313 3028 1, 502 2803 1, 706 2544 1, 923 2304 1, 1124 2097 1, 1304 1915 1, 1480 1732 1, 1648 1543 1, 1802 1383 1, 1930 1260 1, 2045 1150 1, 2228 959 1, 2309 857 1, 2456 638 1, 2516 528 1, 2594 369 1, 2648 181 1, 2654 110 1, 2590 110 1, 2509 183 1, 2407 296 1, 2288 438 1, 2147 605 1, 1985 798 1, 1831 992 1, 1658 1220 1, 1493 1446 1, 1336 1660 1, 1180 1890 1, 1043 2119 1, 910 2344 1, 794 2569 1, 688 2799 1, 596 3039 1, 530 3250 1</inkml:annotation>
  <inkml:annotation type="data">AGEcA4CABAAAAAAAHQS6AvQCAw1E////B1DMAUWIAkgUBQE4Ea9+mkEKOCSC+T1cm1bd+D5fXwy+
fO12ykiSQIL+Alv4C1bMxc5Ph+D4/g3vyevXJmMAjYJ/DcX8NxgAAAAA
</inkml:annotation>
  <inkml:annotation type="types">AAEBAQEBAQEBAQEBAQEBAQEBAQEBAQEBAQEBAQEBAQEBAQEB
</inkml:annotation>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23 201 1023, 36 174 1023, 48 149 1023, 57 125 1023, 66 103 1023, 73 82 1023, 80 63 1023, 85 49 1023, 90 37 1023, 95 23 1023, 98 7 1023, 94 7 1023, 91 10 1023, 84 20 1023, 76 35 1023, 70 51 1023, 62 69 1023, 55 88 1023, 49 107 1023, 43 127 1023, 37 148 1023, 32 170 1023, 29 190 1023, 27 210 1023, 25 226 1023, 24 238 1023,</inkml:trace>
  <inkml:annotation type="path"> 125 3426 1, 340 3008 1, 536 2612 1, 716 2234 1, 860 1869 1, 991 1542 1, 1099 1226 1, 1198 945 1, 1279 731 1, 1349 552 1, 1420 338 1, 1472 110 1, 1408 112 1, 1363 149 1, 1258 297 1, 1145 522 1, 1043 764 1, 934 1032 1, 829 1320 1, 737 1611 1, 643 1902 1, 557 2226 1, 484 2550 1, 434 2855 1, 400 3143 1, 371 3387 1, 353 3572 1</inkml:annotation>
  <inkml:annotation type="data">AFccA4CABAAAAAAAHQTEAZIDAw1E////B1DMAUWIAkgUBQE4Ea9+mkEKLhuC+T4tvWtN+OebmyEy
IIL+ArP4DjZMmes3fwJz4vUyJJrz5IJ/DcX8NxgAAAA=
</inkml:annotation>
  <inkml:annotation type="types">AAEBAQEBAQEBAQEBAQEBAQEBAQEBAQEBAQEB
</inkml:annotation>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16 181 1023, 22 166 1023, 28 147 1023, 35 131 1023, 41 114 1023, 46 98 1023, 50 86 1023, 54 73 1023, 58 61 1023, 61 51 1023, 66 23 1023, 66 12 1023, 65 6 1023, 58 12 1023, 53 21 1023, 47 32 1023, 42 45 1023, 38 58 1023, 35 71 1023, 32 85 1023, 29 100 1023, 27 114 1023, 20 173 1023, 19 188 1023,</inkml:trace>
  <inkml:annotation type="path"> 125 2947 1, 233 2717 1, 329 2488 1, 423 2212 1, 521 1961 1, 612 1709 1, 690 1474 1, 746 1283 1, 813 1091 1, 873 913 1, 915 760 1, 986 337 1, 986 177 1, 967 88 1, 873 180 1, 789 316 1, 711 479 1, 630 680 1, 575 869 1, 521 1066 1, 479 1277 1, 441 1495 1, 408 1717 1, 307 2596 1, 282 2819 1</inkml:annotation>
  <inkml:annotation type="data">AFkcA4CABAAAAAAAHQSWAdgCAw1E////B1DMAUWIAkgUBQE4Ea9+mkEKMBmC+RqW0ue78OWSE9/A
gv4Bs/gIt55Z4sz8E/gb19nMwkv4+/Hogn8Nxfw3GAAAAA==
</inkml:annotation>
  <inkml:annotation type="types">AAEBAQEBAQEBAQEBAQEBAQEBAQEBAQEBAQ==
</inkml:annotation>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78 156 1023, 81 139 1023, 86 122 1023, 90 105 1023, 94 87 1023, 97 71 1023, 100 57 1023, 102 46 1023, 104 22 1023, 104 11 1023, 104 7 1023, 99 12 1023, 94 18 1023, 88 29 1023, 81 40 1023, 75 53 1023, 68 66 1023, 60 81 1023, 52 96 1023, 44 109 1023, 37 121 1023, 30 132 1023, 24 144 1023, 18 155 1023, 13 167 1023, 8 176 1023,</inkml:trace>
  <inkml:annotation type="path"> 1109 2592 1, 1166 2341 1, 1221 2082 1, 1284 1824 1, 1349 1569 1, 1404 1311 1, 1451 1063 1, 1496 849 1, 1524 693 1, 1561 331 1, 1563 164 1, 1556 99 1, 1485 172 1, 1407 274 1, 1313 430 1, 1221 594 1, 1119 790 1, 1014 991 1, 894 1216 1, 782 1435 1, 666 1632 1, 554 1821 1, 452 1984 1, 357 2163 1, 272 2326 1, 188 2497 1, 125 2635 1</inkml:annotation>
  <inkml:annotation type="data">AFUcA4CABAAAAAAAHQTOAboCAw1E////B1DMAUWIAkgUBQE4Ea9+mkEKLBuC/PH5xuVVa9rZaREA
gv4A+/gGEXM59/3fF809MY22WdCCfw3F/DcYAAAA
</inkml:annotation>
  <inkml:annotation type="types">AAEBAQEBAQEBAQEBAQEBAQEBAQEBAQEBAQEB
</inkml:annotation>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15 189 1023, 22 180 1023, 27 172 1023, 37 156 1023, 42 146 1023, 46 137 1023, 51 128 1023, 55 119 1023, 63 101 1023, 70 83 1023, 77 60 1023, 79 46 1023, 79 32 1023, 79 18 1023, 78 9 1023, 75 8 1023, 70 23 1023, 66 49 1023, 63 70 1023, 62 83 1023, 59 97 1023, 57 112 1023, 55 128 1023, 52 143 1023, 49 159 1023, 46 171 1023, 43 183 1023, 41 194 1023, 38 204 1023,</inkml:trace>
  <inkml:annotation type="path"> 124 2970 1, 226 2835 1, 323 2697 1, 412 2573 1, 556 2333 1, 626 2195 1, 697 2057 1, 766 1917 1, 830 1779 1, 949 1511 1, 1055 1241 1, 1161 896 1, 1187 682 1, 1189 477 1, 1189 265 1, 1175 131 1, 1126 121 1, 1043 352 1, 986 736 1, 949 1049 1, 925 1238 1, 890 1452 1, 857 1677 1, 820 1925 1, 773 2151 1, 734 2381 1, 697 2565 1, 650 2751 1, 611 2912 1, 569 3057 1</inkml:annotation>
  <inkml:annotation type="data">AFwcA4CABAAAAAAAHQSoAeACAw1E////B1DMAUWIAkgUBQE4Ea9+mkEKMx6C+St9e7L4r3q7smbF
EoCC/gHD+Ag0+X4IfO9/Mevk/An1e/lklnlagn8Nxfw3GAAAAA==
</inkml:annotation>
  <inkml:annotation type="types">AAEBAQEBAQEBAQEBAQEBAQEBAQEBAQEBAQEBAQEB
</inkml:annotation>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155 44 1023, 170 38 1023, 186 29 1023, 185 27 1023, 178 25 1023, 145 23 1023, 110 22 1023, 75 23 1023, 58 24 1023, 26 28 1023, 7 30 1023, 9 30 1023, 11 30 1023, 18 28 1023, 39 23 1023, 50 21 1023, 70 18 1023, 100 14 1023, 116 10 1023, 113 8 1023, 105 10 1023, 82 18 1023, 68 23 1023, 56 29 1023, 43 34 1023, 19 45 1023,</inkml:trace>
  <inkml:annotation type="path"> 2212 721 1, 2332 663 1, 2554 564 1, 2791 441 1, 2768 408 1, 2672 372 1, 2174 339 1, 1646 331 1, 1119 341 1, 866 357 1, 387 415 1, 110 453 1, 135 455 1, 160 451 1, 268 418 1, 592 342 1, 746 321 1, 1055 270 1, 1493 205 1, 1740 151 1, 1702 120 1, 1576 153 1, 1231 273 1, 1027 346 1, 835 430 1, 641 510 1, 283 678 1</inkml:annotation>
  <inkml:annotation type="data">AGocA4CABAAAAAAAHQOAAmwDDUT///8HUMwBRYgCSBQFATgRBSthQQpCG4L+ACv338U/A/w/hnX4
I/Af3fg56/AH0/N9H4B/Bfv8B/Nl+sCC/In5N3vxExzdb3lrPHwdl+CCfw3F/DcYAAAA
</inkml:annotation>
  <inkml:annotation type="types">AAEBAQEBAQEBAQEBAQEBAQEBAQEBAQEBAQEB
</inkml:annotation>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28 161 1023, 33 150 1023, 37 138 1023, 41 126 1023, 44 114 1023, 47 102 1023, 49 90 1023, 51 50 1023, 52 30 1023, 51 16 1023, 50 9 1023, 46 8 1023, 42 12 1023, 39 17 1023, 36 24 1023, 33 34 1023, 29 45 1023, 26 57 1023, 23 70 1023, 20 84 1023, 17 98 1023, 15 111 1023, 10 145 1023, 8 169 1023,</inkml:trace>
  <inkml:annotation type="path"> 327 2581 1, 415 2414 1, 489 2254 1, 556 2072 1, 612 1897 1, 664 1715 1, 703 1529 1, 732 1348 1, 769 744 1, 774 445 1, 769 233 1, 751 128 1, 685 118 1, 636 176 1, 588 259 1, 538 365 1, 489 511 1, 436 682 1, 390 860 1, 345 1045 1, 303 1267 1, 261 1475 1, 225 1672 1, 151 2178 1, 115 2536 1</inkml:annotation>
  <inkml:annotation type="data">AFccA4CABAAAAAAAHQSCAbICAw1E////B1DMAUWIAkgUBQE4Ea9+mkEKLhmC/CH4FtVV11CwTvCC
/gDz+AU1D8O/gz4Pi+D1M5JIv4O+kIJ/DcX8NxgAAAA=
</inkml:annotation>
  <inkml:annotation type="types">AAEBAQEBAQEBAQEBAQEBAQEBAQEBAQEBAQ==
</inkml:annotation>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11 142 1023, 14 131 1023, 16 121 1023, 18 109 1023, 20 96 1023, 26 54 1023, 27 32 1023, 28 17 1023, 29 5 1023, 30 21 1023, 30 49 1023, 32 91 1023, 32 137 1023,</inkml:trace>
  <inkml:annotation type="path"> 122 2270 1, 164 2128 1, 209 1972 1, 241 1819 1, 269 1630 1, 301 1441 1, 385 814 1, 409 485 1, 420 248 1, 428 78 1, 443 313 1, 453 734 1, 475 1369 1, 476 2053 1</inkml:annotation>
  <inkml:annotation type="data">AE0cA4CABAAAAAAAHQNmmAIDDUT///8HUMwBRYgCSBQFATgRr36aQQolDoL5Panj2Lmggv4AS/gC
XZt/D/4M+Ln4c+z8AeCCfw3F/DcYAA==
</inkml:annotation>
  <inkml:annotation type="types">AAEBAQEBAQEBAQEBAQE=
</inkml:annotation>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16 90 1023, 17 62 1023, 18 40 1023, 18 26 1023, 17 17 1023, 15 12 1023, 12 9 1023, 7 10 1023, 7 26 1023, 8 36 1023, 10 45 1023, 14 64 1023, 17 74 1023,</inkml:trace>
  <inkml:annotation type="path"> 162 1963 1, 242 1353 1, 248 933 1, 272 600 1, 272 382 1, 248 256 1, 219 183 1, 178 130 1, 111 153 1, 110 397 1, 125 540 1, 156 675 1, 215 955 1, 251 1111 1</inkml:annotation>
  <inkml:annotation type="data">AE0cA4CABAAAAAAAHQNS9AEDDUT///8HUMwBRYgCSBQFATgRr36aQQolDoL6vh8rbd9SZYL91fwB
793wfJ68Z4/AXw36PnCCfw3F/DcYAA==
</inkml:annotation>
  <inkml:annotation type="types">AAEBAQEBAQEBAQEBAQE=
</inkml:annotation>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31 11 1023, 30 15 1023, 25 42 1023, 21 70 1023, 17 105 1023, 16 119 1023, 15 130 1023, 13 140 1023, 12 151 1023, 10 162 1023, 8 180 1023,</inkml:trace>
  <inkml:annotation type="path"> 514 122 1, 467 163 1, 443 232 1, 372 632 1, 310 1050 1, 254 1574 1, 239 1781 1, 218 1949 1, 193 2105 1, 176 2261 1, 151 2426 1, 116 2705 1</inkml:annotation>
  <inkml:annotation type="data">AEYcA4CABAAAAAAAHQNqvgIDDUT///8HUMwBRYgCSBQFATgRr36aQQoeDIL8Ufi/PMcWUIL5Pc/C
U+L8H9sfEIJ/DcX8NxgA
</inkml:annotation>
  <inkml:annotation type="types">AAEBAQEBAQEBAQEB
</inkml:annotation>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12 132 1023, 18 118 1023, 26 102 1023, 29 92 1023, 38 74 1023, 45 57 1023, 53 41 1023, 60 29 1023, 66 20 1023, 72 10 1023, 72 7 1023, 69 9 1023, 65 13 1023, 61 19 1023, 58 27 1023, 49 47 1023, 45 58 1023, 41 70 1023, 37 82 1023, 34 93 1023, 31 104 1023, 28 114 1023, 23 130 1023, 19 162 1023, 19 169 1023,</inkml:trace>
  <inkml:annotation type="path"> 125 2101 1, 182 1981 1, 276 1769 1, 386 1529 1, 441 1387 1, 564 1106 1, 677 848 1, 792 616 1, 899 437 1, 983 295 1, 1076 144 1, 1076 111 1, 1038 136 1, 980 200 1, 920 292 1, 863 404 1, 740 700 1, 677 874 1, 617 1052 1, 561 1223 1, 509 1394 1, 459 1558 1, 413 1708 1, 339 1955 1, 279 2437 1, 279 2533 1</inkml:annotation>
  <inkml:annotation type="data">AF0cA4CABAAAAAAAHQSeAa4CAw1E////B1DMAUWIAkgUBQE4Ea9+mkEKNBqC+Tzme/g2Wvh7U+H0
Q2eAgv35/ABvw78HyyeOX4vWZn2fPFX4PwJ+F4J/DcX8NxgAAAA=
</inkml:annotation>
  <inkml:annotation type="types">AAEBAQEBAQEBAQEBAQEBAQEBAQEBAQEBAQE=
</inkml:annotation>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11 708 1023, 15 692 1023, 18 681 1023, 23 662 1023, 28 645 1023, 33 628 1023, 37 614 1023, 41 600 1023, 48 575 1023, 50 565 1023, 49 564 1023, 45 563 1023, 44 561 1023, 46 550 1023, 51 534 1023, 55 517 1023, 57 501 1023, 59 483 1023, 61 468 1023, 61 452 1023, 62 436 1023, 62 417 1023, 62 396 1023, 62 375 1023, 62 357 1023, 62 338 1023, 62 320 1023, 61 303 1023, 59 282 1023, 59 262 1023, 59 241 1023, 58 220 1023, 58 201 1023, 59 183 1023, 59 165 1023, 59 148 1023, 59 133 1023, 59 121 1023, 58 111 1023, 57 98 1023, 57 84 1023, 57 70 1023, 58 56 1023, 58 39 1023, 60 23 1023, 61 8 1023,</inkml:trace>
  <inkml:annotation type="path"> 122 10747 1, 158 10627 1, 232 10375 1, 274 10219 1, 340 9935 1, 418 9673 1, 499 9425 1, 562 9208 1, 622 9001 1, 721 8622 1, 755 8474 1, 740 8462 1, 668 8450 1, 653 8413 1, 694 8256 1, 771 8017 1, 827 7757 1, 855 7512 1, 879 7243 1, 910 7012 1, 920 6773 1, 928 6534 1, 928 6260 1, 928 5940 1, 928 5629 1, 928 5350 1, 928 5067 1, 928 4804 1, 912 4542 1, 886 4230 1, 886 3924 1, 881 3614 1, 865 3294 1, 875 3008 1, 892 2747 1, 892 2479 1, 892 2219 1, 892 1998 1, 888 1817 1, 863 1658 1, 857 1464 1, 857 1255 1, 862 1049 1, 871 833 1, 871 591 1, 893 338 1, 910 114 1</inkml:annotation>
  <inkml:annotation type="data">AGkcA4CABAAAAAAAHQSSAcwIAw1E////B1DMAUWIAkgUBQE4Ea9+mkEKQC+C+T3LhXPfe85y6bKC
3FkoqJcogv4R8/hI35fXy44+v8BfMvz+7N5XdcsnmVkTOZ2nZIJ/DcX8NxgAAAAAAAA=
</inkml:annotation>
  <inkml:annotation type="types">AAEBAQEBAQEBAQEBAQEBAQEBAQEBAQEBAQEBAQEBAQEBAQEBAQEBAQEBAQEBAQE=
</inkml:annotation>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50 45 1023, 49 75 1023, 49 105 1023, 49 136 1023, 49 169 1023, 47 205 1023, 45 240 1023, 45 277 1023, 45 306 1023, 45 338 1023, 44 371 1023, 40 412 1023, 38 427 1023, 36 440 1023, 34 453 1023, 33 466 1023, 31 478 1023, 29 490 1023, 27 501 1023, 24 511 1023, 18 538 1023, 14 552 1023, 10 566 1023, 7 577 1023, 8 574 1023, 11 564 1023, 15 549 1023, 21 531 1023, 24 522 1023, 28 512 1023, 31 502 1023, 35 492 1023, 38 482 1023, 45 465 1023, 51 448 1023, 56 432 1023, 61 414 1023,</inkml:trace>
  <inkml:annotation type="path"> 766 111 1, 751 678 1, 735 1127 1, 735 1581 1, 735 2036 1, 735 2531 1, 706 3072 1, 679 3605 1, 672 4149 1, 672 4595 1, 672 5068 1, 659 5560 1, 603 6173 1, 567 6404 1, 538 6603 1, 510 6800 1, 489 6988 1, 460 7175 1, 429 7353 1, 397 7509 1, 366 7657 1, 266 8073 1, 208 8272 1, 150 8487 1, 104 8650 1, 120 8611 1, 169 8463 1, 229 8241 1, 316 7968 1, 366 7825 1, 415 7680 1, 465 7527 1, 517 7381 1, 570 7236 1, 675 6970 1, 763 6726 1, 840 6476 1, 910 6213 1</inkml:annotation>
  <inkml:annotation type="data">AGMcA4CABAAAAAAAHQSQAYAHAw1E////B1DMAUWIAkgUBQE4Ea9+mkEKOiaC/JX5NQ1he4Sl7ieM
mdll8WiC+L8RfKmcufLyfJ+GdKt/A33u/gH4/ffmo+NNgn8Nxfw3GAAAAAA=
</inkml:annotation>
  <inkml:annotation type="types">AAEBAQEBAQEBAQEBAQEBAQEBAQEBAQEBAQEBAQEBAQEBAQEBAQE=
</inkml:annotation>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179 105 1023, 179 85 1023, 178 72 1023, 176 55 1023, 173 43 1023, 172 33 1023, 173 28 1023, 175 16 1023, 175 9 1023, 172 7 1023, 168 27 1023, 166 55 1023, 165 90 1023, 162 123 1023, 159 159 1023, 157 200 1023, 153 237 1023, 150 271 1023, 147 301 1023, 144 328 1023, 140 351 1023, 138 363 1023, 135 382 1023, 133 392 1023, 131 401 1023, 127 421 1023, 125 431 1023, 123 444 1023, 120 456 1023, 118 467 1023, 116 478 1023, 114 489 1023, 112 499 1023, 110 510 1023, 107 520 1023, 105 530 1023, 100 546 1023, 95 561 1023, 90 575 1023, 84 589 1023, 79 603 1023, 74 614 1023, 69 624 1023, 64 638 1023, 57 651 1023, 51 661 1023, 44 671 1023, 37 681 1023, 33 684 1023, 28 690 1023, 20 700 1023, 14 708 1023, 8 717 1023,</inkml:trace>
  <inkml:annotation type="path"> 2691 2066 1, 2682 1570 1, 2681 1269 1, 2667 1073 1, 2635 825 1, 2602 651 1, 2576 493 1, 2590 423 1, 2628 232 1, 2628 134 1, 2582 101 1, 2523 397 1, 2486 823 1, 2468 1350 1, 2423 1839 1, 2386 2387 1, 2349 2998 1, 2288 3548 1, 2245 4064 1, 2209 4513 1, 2157 4916 1, 2104 5265 1, 2072 5439 1, 2019 5723 1, 1992 5873 1, 1964 6021 1, 1904 6312 1, 1872 6470 1, 1841 6654 1, 1805 6833 1, 1773 7004 1, 1739 7164 1, 1710 7328 1, 1679 7491 1, 1644 7656 1, 1608 7805 1, 1577 7953 1, 1503 8195 1, 1430 8409 1, 1349 8631 1, 1263 8838 1, 1182 9038 1, 1106 9213 1, 1038 9366 1, 954 9563 1, 859 9757 1, 771 9908 1, 667 10067 1, 549 10211 1, 497 10260 1, 414 10355 1, 305 10494 1, 213 10625 1, 125 10760 1</inkml:annotation>
  <inkml:annotation type="data">AHscA4CABAAAAAAAHQS6AtAIAw1E////B1DMAUWIAkgUBQE4Ea9+mkEKUjaC/gEr+AS1tzJvbk1N
hcsbiwLOlg2Vy9wAgv3x/AHf3fF59Z6+P16/CHyfFvPXnvnvn6/i+e/V9PLSyvgtO3xenx88bIJ/
DcX8NxgAAAAAAAA=
</inkml:annotation>
  <inkml:annotation type="types">AAEBAQEBAQEBAQEBAQEBAQEBAQEBAQEBAQEBAQEBAQEBAQEBAQEBAQEBAQEBAQEBAQEBAQEB
</inkml:annotation>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11 55 1023, 19 47 1023, 28 37 1023, 39 24 1023, 46 16 1023, 51 8 0</inkml:trace>
  <inkml:annotation type="path"> 121 882 1, 170 831 1, 290 707 1, 424 554 1, 589 365 1, 683 245 1, 764 125 1</inkml:annotation>
  <inkml:annotation type="data">AEMcA4CABAAAAAAAHQSCAYoBAw1E////B1DMAUWIAkgUBQE4Ea9+mkEKGgeC+T36medAgvy1+Y/O
99CCfw3F/DcY/huM
</inkml:annotation>
  <inkml:annotation type="types">AAEBAQEBAQ==
</inkml:annotation>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44 8 1023, 60 7 1023, 60 7 0</inkml:trace>
  <inkml:annotation type="path"> 118 210 1, 654 114 1, 893 109 1, 901 109 1</inkml:annotation>
  <inkml:annotation type="data">AEAcA4CABAAAAAAAHQJ4SgMNRP///wdQzAFFiAJIFAUBOBEFK2FBChkEgvk/Dn4N/AqC/AH4N9SC
fw3F/Dcf8Nxg
</inkml:annotation>
  <inkml:annotation type="types">AAEBAQ==
</inkml:annotation>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175 9 1023, 142 7 1023, 107 7 1023, 75 8 1023, 57 10 1023, 27 15 1023, 19 18 1023, 9 23 1023, 8 29 1023, 11 33 1023, 55 41 1023, 68 41 1023, 85 40 1023, 100 38 1023, 114 36 1023, 140 31 1023, 164 26 1023, 194 20 1023, 212 18 1023, 192 16 1023, 160 19 1023, 125 21 1023, 89 23 1023, 59 26 1023, 39 29 1023, 25 34 1023, 25 37 1023, 26 38 1023, 38 45 1023, 47 47 1023, 72 51 1023, 88 53 1023,</inkml:trace>
  <inkml:annotation type="path"> 2799 150 1, 2625 130 1, 2130 109 1, 1599 109 1, 1126 124 1, 855 143 1, 409 230 1, 277 270 1, 128 351 1, 115 431 1, 159 496 1, 831 612 1, 1023 612 1, 1269 594 1, 1501 565 1, 1711 540 1, 2095 459 1, 2461 394 1, 2904 303 1, 3185 263 1, 2874 244 1, 2394 279 1, 1878 311 1, 1337 344 1, 883 382 1, 590 439 1, 381 502 1, 377 549 1, 394 576 1, 565 667 1, 709 703 1, 1072 765 1, 1318 793 1</inkml:annotation>
  <inkml:annotation type="data">AHIcA4CABAAAAAAAHQOaAnQDDUT///8HUMwBRYgCSBQFATgRBSthQQpKIYL+AWv4Bz/B+8/AH2/h
Dfm8fjb8R+Nv2b8H2/jH7e34Po+D8AT6u/gT54L6PruSc3Jvj5bXV8PVRm78HvNAgn8Nxfw3GAAA
AAA=
</inkml:annotation>
  <inkml:annotation type="types">AAEBAQEBAQEBAQEBAQEBAQEBAQEBAQEBAQEBAQEBAQEB
</inkml:annotation>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114 18 1023, 130 15 1023, 130 13 1023, 126 11 1023, 121 8 1023, 89 7 1023, 60 8 1023, 33 12 1023, 16 14 1023, 7 16 1023, 8 17 1023, 14 20 1023,</inkml:trace>
  <inkml:annotation type="path"> 1616 294 1, 1708 276 1, 1955 225 1, 1946 200 1, 1894 161 1, 1813 123 1, 1340 110 1, 901 126 1, 491 176 1, 240 208 1, 104 242 1, 122 255 1, 214 299 1</inkml:annotation>
  <inkml:annotation type="data">AEwcA4CABAAAAAAAHQPGAVADDUT///8HUMwBRYgCSBQFATgRBSthQQokDYL9efrH6PwL5v4b5n0f
J9HogvwZ+EbFzOauAIJ/DcX8NxgA
</inkml:annotation>
  <inkml:annotation type="types">AAEBAQEBAQEBAQEBAQ==
</inkml:annotation>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201 12 1023, 193 10 1023, 152 8 1023, 108 7 1023, 82 7 1023, 68 9 1023, 29 12 1023, 8 15 1023,</inkml:trace>
  <inkml:annotation type="path"> 3164 255 1, 3012 175 1, 2897 145 1, 2285 125 1, 1614 109 1, 1231 109 1, 1013 127 1, 437 178 1, 118 230 1</inkml:annotation>
  <inkml:annotation type="data">AEocA4CABAAAAAAAHQOaAk4DDUT///8HUMwBRYgCSBQFATgRBSthQQoiCYL+Aiv4Cfz8T9/BH2fh
f8EAgvwN+EeJMgCCfw3F/DcYAA==
</inkml:annotation>
  <inkml:annotation type="types">AAEBAQEBAQEB
</inkml:annotation>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115 9 1023, 90 7 1023, 64 7 1023, 34 8 1023, 8 10 1023,</inkml:trace>
  <inkml:annotation type="path"> 1822 143 1, 1726 135 1, 1349 111 1, 954 110 1, 511 125 1, 113 148 1</inkml:annotation>
  <inkml:annotation type="data">AD8cA4CABAAAAAAAHQO6AUYDDUT///8HUMwBRYgCSBQFATgRBSthQQoXBoL9sfuf8E3z4IL6PruS
AIJ/DcX8Nxg=
</inkml:annotation>
  <inkml:annotation type="types">AAEBAQEB
</inkml:annotation>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1023" units="dev"/>
        </inkml:traceFormat>
        <inkml:channelProperties>
          <inkml:channelProperty channel="X" name="resolution" value="1000" units="1/cm"/>
          <inkml:channelProperty channel="Y" name="resolution" value="1000" units="1/cm"/>
          <inkml:channelProperty channel="F" name="resolution" value="1" units="1/dev"/>
        </inkml:channelProperties>
      </inkml:inkSource>
      <inkml:timestamp xml:id="ts0" timeString="2026-06-04T18:16:45"/>
    </inkml:context>
    <inkml:brush xml:id="br0">
      <inkml:brushProperty name="width" value="0.26454625" units="cm"/>
      <inkml:brushProperty name="height" value="0.26454625" units="cm"/>
      <inkml:brushProperty name="fitToCurve" value="1"/>
      <inkml:brushProperty name="color" value="#ffffff"/>
      <inkml:brushProperty name="transparency" value="51"/>
    </inkml:brush>
  </inkml:definitions>
  <inkml:trace contextRef="#ctx0" brushRef="#br0"> 24 7 1023, 44 8 1023,</inkml:trace>
  <inkml:annotation type="path"> 112 122 1, 357 110 1, 654 114 1</inkml:annotation>
  <inkml:annotation type="data">ADgcA4CABAAAAAAAHQJoRAMNRP///wdQzAFFiAJIFAUBOBEFK2FBChEDgvk+TwCC+T58gn8Nxfw3
GA==
</inkml:annotation>
  <inkml:annotation type="types">AAEB
</inkml:annotation>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449687"/>
      </p:ext>
    </p:extLst>
  </p:cSld>
  <p:clrMap bg1="lt1" tx1="dk1" bg2="lt2" tx2="dk2" accent1="accent1" accent2="accent2" accent3="accent3" accent4="accent4" accent5="accent5" accent6="accent6" hlink="hlink" folHlink="folHlink"/>
  <p:hf sldNum="1"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pitchFamily="0" charset="0"/>
        <a:ea typeface="等线" pitchFamily="0" charset="0"/>
        <a:cs typeface="Droid Sans" pitchFamily="0" charset="0"/>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3" name="Объект"/>
          <p:cNvSpPr>
            <a:spLocks noGrp="1" noChangeAspect="1"/>
          </p:cNvSpPr>
          <p:nvPr>
            <p:ph type="sldImg"/>
          </p:nvPr>
        </p:nvSpPr>
        <p:spPr>
          <a:xfrm rot="0">
            <a:off x="0" y="0"/>
            <a:ext cx="0" cy="0"/>
          </a:xfrm>
          <a:prstGeom prst="rect"/>
          <a:noFill/>
          <a:ln w="12700" cmpd="sng" cap="flat">
            <a:noFill/>
            <a:prstDash val="solid"/>
            <a:miter/>
          </a:ln>
        </p:spPr>
      </p:sp>
      <p:sp>
        <p:nvSpPr>
          <p:cNvPr id="14" name="Текстовое поле"/>
          <p:cNvSpPr>
            <a:spLocks noGrp="1"/>
          </p:cNvSpPr>
          <p:nvPr>
            <p:ph type="body" idx="1"/>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15" name="Текстовое поле"/>
          <p:cNvSpPr>
            <a:spLocks noGrp="1"/>
          </p:cNvSpPr>
          <p:nvPr>
            <p:ph type="sldNum" idx="10"/>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fld id="{CAD2D6BD-DE1B-4B5F-8B41-2702339687B9}" type="slidenum">
              <a:rPr lang="en-US" altLang="zh-CN" sz="1800" b="0" i="0" u="none" strike="noStrike" kern="1200" cap="none" spc="0" baseline="0">
                <a:solidFill>
                  <a:schemeClr val="tx1"/>
                </a:solidFill>
                <a:latin typeface="Droid Sans" pitchFamily="0" charset="0"/>
                <a:ea typeface="Droid Sans" pitchFamily="0" charset="0"/>
                <a:cs typeface="Lucida Sans"/>
              </a:rPr>
              <a:t>1</a:t>
            </a:fld>
            <a:endParaRPr lang="zh-CN" altLang="en-US"/>
          </a:p>
        </p:txBody>
      </p:sp>
    </p:spTree>
    <p:extLst>
      <p:ext uri="{BB962C8B-B14F-4D97-AF65-F5344CB8AC3E}">
        <p14:creationId xmlns:p14="http://schemas.microsoft.com/office/powerpoint/2010/main" val="732207887"/>
      </p:ext>
    </p:extLst>
  </p:cSld>
  <p:clrMapOvr>
    <a:masterClrMapping/>
  </p:clrMapOvr>
</p:notes>
</file>

<file path=ppt/notesSlides/notesSlide2.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65" name="Объект"/>
          <p:cNvSpPr>
            <a:spLocks noGrp="1" noChangeAspect="1"/>
          </p:cNvSpPr>
          <p:nvPr>
            <p:ph type="sldImg"/>
          </p:nvPr>
        </p:nvSpPr>
        <p:spPr>
          <a:xfrm rot="0">
            <a:off x="0" y="0"/>
            <a:ext cx="0" cy="0"/>
          </a:xfrm>
          <a:prstGeom prst="rect"/>
          <a:noFill/>
          <a:ln w="12700" cmpd="sng" cap="flat">
            <a:noFill/>
            <a:prstDash val="solid"/>
            <a:miter/>
          </a:ln>
        </p:spPr>
      </p:sp>
      <p:sp>
        <p:nvSpPr>
          <p:cNvPr id="66" name="Текстовое поле"/>
          <p:cNvSpPr>
            <a:spLocks noGrp="1"/>
          </p:cNvSpPr>
          <p:nvPr>
            <p:ph type="body" idx="1"/>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67" name="Текстовое поле"/>
          <p:cNvSpPr>
            <a:spLocks noGrp="1"/>
          </p:cNvSpPr>
          <p:nvPr>
            <p:ph type="sldNum" idx="10"/>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fld id="{CAD2D6BD-DE1B-4B5F-8B41-2702339687B9}" type="slidenum">
              <a:rPr lang="en-US" altLang="zh-CN" sz="1800" b="0" i="0" u="none" strike="noStrike" kern="1200" cap="none" spc="0" baseline="0">
                <a:solidFill>
                  <a:schemeClr val="tx1"/>
                </a:solidFill>
                <a:latin typeface="Droid Sans" pitchFamily="0" charset="0"/>
                <a:ea typeface="Droid Sans" pitchFamily="0" charset="0"/>
                <a:cs typeface="Lucida Sans"/>
              </a:rPr>
              <a:t>2</a:t>
            </a:fld>
            <a:endParaRPr lang="zh-CN" altLang="en-US"/>
          </a:p>
        </p:txBody>
      </p:sp>
    </p:spTree>
    <p:extLst>
      <p:ext uri="{BB962C8B-B14F-4D97-AF65-F5344CB8AC3E}">
        <p14:creationId xmlns:p14="http://schemas.microsoft.com/office/powerpoint/2010/main" val="1657201292"/>
      </p:ext>
    </p:extLst>
  </p:cSld>
  <p:clrMapOvr>
    <a:masterClrMapping/>
  </p:clrMapOvr>
</p:notes>
</file>

<file path=ppt/notesSlides/notesSlide3.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14" name="Объект"/>
          <p:cNvSpPr>
            <a:spLocks noGrp="1" noChangeAspect="1"/>
          </p:cNvSpPr>
          <p:nvPr>
            <p:ph type="sldImg"/>
          </p:nvPr>
        </p:nvSpPr>
        <p:spPr>
          <a:xfrm rot="0">
            <a:off x="0" y="0"/>
            <a:ext cx="0" cy="0"/>
          </a:xfrm>
          <a:prstGeom prst="rect"/>
          <a:noFill/>
          <a:ln w="12700" cmpd="sng" cap="flat">
            <a:noFill/>
            <a:prstDash val="solid"/>
            <a:miter/>
          </a:ln>
        </p:spPr>
      </p:sp>
      <p:sp>
        <p:nvSpPr>
          <p:cNvPr id="115" name="Текстовое поле"/>
          <p:cNvSpPr>
            <a:spLocks noGrp="1"/>
          </p:cNvSpPr>
          <p:nvPr>
            <p:ph type="body" idx="1"/>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116" name="Текстовое поле"/>
          <p:cNvSpPr>
            <a:spLocks noGrp="1"/>
          </p:cNvSpPr>
          <p:nvPr>
            <p:ph type="sldNum" idx="10"/>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fld id="{CAD2D6BD-DE1B-4B5F-8B41-2702339687B9}" type="slidenum">
              <a:rPr lang="en-US" altLang="zh-CN" sz="1800" b="0" i="0" u="none" strike="noStrike" kern="1200" cap="none" spc="0" baseline="0">
                <a:solidFill>
                  <a:schemeClr val="tx1"/>
                </a:solidFill>
                <a:latin typeface="Droid Sans" pitchFamily="0" charset="0"/>
                <a:ea typeface="Droid Sans" pitchFamily="0" charset="0"/>
                <a:cs typeface="Lucida Sans"/>
              </a:rPr>
              <a:t>3</a:t>
            </a:fld>
            <a:endParaRPr lang="zh-CN" altLang="en-US"/>
          </a:p>
        </p:txBody>
      </p:sp>
    </p:spTree>
    <p:extLst>
      <p:ext uri="{BB962C8B-B14F-4D97-AF65-F5344CB8AC3E}">
        <p14:creationId xmlns:p14="http://schemas.microsoft.com/office/powerpoint/2010/main" val="1080087616"/>
      </p:ext>
    </p:extLst>
  </p:cSld>
  <p:clrMapOvr>
    <a:masterClrMapping/>
  </p:clrMapOvr>
</p:notes>
</file>

<file path=ppt/notesSlides/notesSlide4.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138" name="Объект"/>
          <p:cNvSpPr>
            <a:spLocks noGrp="1" noChangeAspect="1"/>
          </p:cNvSpPr>
          <p:nvPr>
            <p:ph type="sldImg"/>
          </p:nvPr>
        </p:nvSpPr>
        <p:spPr>
          <a:xfrm rot="0">
            <a:off x="0" y="0"/>
            <a:ext cx="0" cy="0"/>
          </a:xfrm>
          <a:prstGeom prst="rect"/>
          <a:noFill/>
          <a:ln w="12700" cmpd="sng" cap="flat">
            <a:noFill/>
            <a:prstDash val="solid"/>
            <a:miter/>
          </a:ln>
        </p:spPr>
      </p:sp>
      <p:sp>
        <p:nvSpPr>
          <p:cNvPr id="139" name="Текстовое поле"/>
          <p:cNvSpPr>
            <a:spLocks noGrp="1"/>
          </p:cNvSpPr>
          <p:nvPr>
            <p:ph type="body" idx="1"/>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140" name="Текстовое поле"/>
          <p:cNvSpPr>
            <a:spLocks noGrp="1"/>
          </p:cNvSpPr>
          <p:nvPr>
            <p:ph type="sldNum" idx="10"/>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fld id="{CAD2D6BD-DE1B-4B5F-8B41-2702339687B9}" type="slidenum">
              <a:rPr lang="en-US" altLang="zh-CN" sz="1800" b="0" i="0" u="none" strike="noStrike" kern="1200" cap="none" spc="0" baseline="0">
                <a:solidFill>
                  <a:schemeClr val="tx1"/>
                </a:solidFill>
                <a:latin typeface="Droid Sans" pitchFamily="0" charset="0"/>
                <a:ea typeface="Droid Sans" pitchFamily="0" charset="0"/>
                <a:cs typeface="Lucida Sans"/>
              </a:rPr>
              <a:t>4</a:t>
            </a:fld>
            <a:endParaRPr lang="zh-CN" altLang="en-US"/>
          </a:p>
        </p:txBody>
      </p:sp>
    </p:spTree>
    <p:extLst>
      <p:ext uri="{BB962C8B-B14F-4D97-AF65-F5344CB8AC3E}">
        <p14:creationId xmlns:p14="http://schemas.microsoft.com/office/powerpoint/2010/main" val="1210516502"/>
      </p:ext>
    </p:extLst>
  </p:cSld>
  <p:clrMapOvr>
    <a:masterClrMapping/>
  </p:clrMapOvr>
</p:notes>
</file>

<file path=ppt/notesSlides/notesSlide5.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04" name="Объект"/>
          <p:cNvSpPr>
            <a:spLocks noGrp="1" noChangeAspect="1"/>
          </p:cNvSpPr>
          <p:nvPr>
            <p:ph type="sldImg"/>
          </p:nvPr>
        </p:nvSpPr>
        <p:spPr>
          <a:xfrm rot="0">
            <a:off x="0" y="0"/>
            <a:ext cx="0" cy="0"/>
          </a:xfrm>
          <a:prstGeom prst="rect"/>
          <a:noFill/>
          <a:ln w="12700" cmpd="sng" cap="flat">
            <a:noFill/>
            <a:prstDash val="solid"/>
            <a:miter/>
          </a:ln>
        </p:spPr>
      </p:sp>
      <p:sp>
        <p:nvSpPr>
          <p:cNvPr id="205" name="Текстовое поле"/>
          <p:cNvSpPr>
            <a:spLocks noGrp="1"/>
          </p:cNvSpPr>
          <p:nvPr>
            <p:ph type="body" idx="1"/>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206" name="Текстовое поле"/>
          <p:cNvSpPr>
            <a:spLocks noGrp="1"/>
          </p:cNvSpPr>
          <p:nvPr>
            <p:ph type="sldNum" idx="10"/>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fld id="{CAD2D6BD-DE1B-4B5F-8B41-2702339687B9}" type="slidenum">
              <a:rPr lang="en-US" altLang="zh-CN" sz="1800" b="0" i="0" u="none" strike="noStrike" kern="1200" cap="none" spc="0" baseline="0">
                <a:solidFill>
                  <a:schemeClr val="tx1"/>
                </a:solidFill>
                <a:latin typeface="Droid Sans" pitchFamily="0" charset="0"/>
                <a:ea typeface="Droid Sans" pitchFamily="0" charset="0"/>
                <a:cs typeface="Lucida Sans"/>
              </a:rPr>
              <a:t>5</a:t>
            </a:fld>
            <a:endParaRPr lang="zh-CN" altLang="en-US"/>
          </a:p>
        </p:txBody>
      </p:sp>
    </p:spTree>
    <p:extLst>
      <p:ext uri="{BB962C8B-B14F-4D97-AF65-F5344CB8AC3E}">
        <p14:creationId xmlns:p14="http://schemas.microsoft.com/office/powerpoint/2010/main" val="1732414985"/>
      </p:ext>
    </p:extLst>
  </p:cSld>
  <p:clrMapOvr>
    <a:masterClrMapping/>
  </p:clrMapOvr>
</p:notes>
</file>

<file path=ppt/notesSlides/notesSlide6.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49" name="Объект"/>
          <p:cNvSpPr>
            <a:spLocks noGrp="1" noChangeAspect="1"/>
          </p:cNvSpPr>
          <p:nvPr>
            <p:ph type="sldImg"/>
          </p:nvPr>
        </p:nvSpPr>
        <p:spPr>
          <a:xfrm rot="0">
            <a:off x="0" y="0"/>
            <a:ext cx="0" cy="0"/>
          </a:xfrm>
          <a:prstGeom prst="rect"/>
          <a:noFill/>
          <a:ln w="12700" cmpd="sng" cap="flat">
            <a:noFill/>
            <a:prstDash val="solid"/>
            <a:miter/>
          </a:ln>
        </p:spPr>
      </p:sp>
      <p:sp>
        <p:nvSpPr>
          <p:cNvPr id="250" name="Текстовое поле"/>
          <p:cNvSpPr>
            <a:spLocks noGrp="1"/>
          </p:cNvSpPr>
          <p:nvPr>
            <p:ph type="body" idx="1"/>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251" name="Текстовое поле"/>
          <p:cNvSpPr>
            <a:spLocks noGrp="1"/>
          </p:cNvSpPr>
          <p:nvPr>
            <p:ph type="sldNum" idx="10"/>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fld id="{CAD2D6BD-DE1B-4B5F-8B41-2702339687B9}" type="slidenum">
              <a:rPr lang="en-US" altLang="zh-CN" sz="1800" b="0" i="0" u="none" strike="noStrike" kern="1200" cap="none" spc="0" baseline="0">
                <a:solidFill>
                  <a:schemeClr val="tx1"/>
                </a:solidFill>
                <a:latin typeface="Droid Sans" pitchFamily="0" charset="0"/>
                <a:ea typeface="Droid Sans" pitchFamily="0" charset="0"/>
                <a:cs typeface="Lucida Sans"/>
              </a:rPr>
              <a:t>6</a:t>
            </a:fld>
            <a:endParaRPr lang="zh-CN" altLang="en-US"/>
          </a:p>
        </p:txBody>
      </p:sp>
    </p:spTree>
    <p:extLst>
      <p:ext uri="{BB962C8B-B14F-4D97-AF65-F5344CB8AC3E}">
        <p14:creationId xmlns:p14="http://schemas.microsoft.com/office/powerpoint/2010/main" val="110347272"/>
      </p:ext>
    </p:extLst>
  </p:cSld>
  <p:clrMapOvr>
    <a:masterClrMapping/>
  </p:clrMapOvr>
</p:notes>
</file>

<file path=ppt/notesSlides/notesSlide7.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285" name="Объект"/>
          <p:cNvSpPr>
            <a:spLocks noGrp="1" noChangeAspect="1"/>
          </p:cNvSpPr>
          <p:nvPr>
            <p:ph type="sldImg"/>
          </p:nvPr>
        </p:nvSpPr>
        <p:spPr>
          <a:xfrm rot="0">
            <a:off x="0" y="0"/>
            <a:ext cx="0" cy="0"/>
          </a:xfrm>
          <a:prstGeom prst="rect"/>
          <a:noFill/>
          <a:ln w="12700" cmpd="sng" cap="flat">
            <a:noFill/>
            <a:prstDash val="solid"/>
            <a:miter/>
          </a:ln>
        </p:spPr>
      </p:sp>
      <p:sp>
        <p:nvSpPr>
          <p:cNvPr id="286" name="Текстовое поле"/>
          <p:cNvSpPr>
            <a:spLocks noGrp="1"/>
          </p:cNvSpPr>
          <p:nvPr>
            <p:ph type="body" idx="1"/>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287" name="Текстовое поле"/>
          <p:cNvSpPr>
            <a:spLocks noGrp="1"/>
          </p:cNvSpPr>
          <p:nvPr>
            <p:ph type="sldNum" idx="10"/>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fld id="{CAD2D6BD-DE1B-4B5F-8B41-2702339687B9}" type="slidenum">
              <a:rPr lang="en-US" altLang="zh-CN" sz="1800" b="0" i="0" u="none" strike="noStrike" kern="1200" cap="none" spc="0" baseline="0">
                <a:solidFill>
                  <a:schemeClr val="tx1"/>
                </a:solidFill>
                <a:latin typeface="Droid Sans" pitchFamily="0" charset="0"/>
                <a:ea typeface="Droid Sans" pitchFamily="0" charset="0"/>
                <a:cs typeface="Lucida Sans"/>
              </a:rPr>
              <a:t>7</a:t>
            </a:fld>
            <a:endParaRPr lang="zh-CN" altLang="en-US"/>
          </a:p>
        </p:txBody>
      </p:sp>
    </p:spTree>
    <p:extLst>
      <p:ext uri="{BB962C8B-B14F-4D97-AF65-F5344CB8AC3E}">
        <p14:creationId xmlns:p14="http://schemas.microsoft.com/office/powerpoint/2010/main" val="531790822"/>
      </p:ext>
    </p:extLst>
  </p:cSld>
  <p:clrMapOvr>
    <a:masterClrMapping/>
  </p:clrMapOvr>
</p:notes>
</file>

<file path=ppt/notesSlides/notesSlide8.xml><?xml version="1.0" encoding="utf-8"?>
<p:notes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06" name="Объект"/>
          <p:cNvSpPr>
            <a:spLocks noGrp="1" noChangeAspect="1"/>
          </p:cNvSpPr>
          <p:nvPr>
            <p:ph type="sldImg"/>
          </p:nvPr>
        </p:nvSpPr>
        <p:spPr>
          <a:xfrm rot="0">
            <a:off x="0" y="0"/>
            <a:ext cx="0" cy="0"/>
          </a:xfrm>
          <a:prstGeom prst="rect"/>
          <a:noFill/>
          <a:ln w="12700" cmpd="sng" cap="flat">
            <a:noFill/>
            <a:prstDash val="solid"/>
            <a:miter/>
          </a:ln>
        </p:spPr>
      </p:sp>
      <p:sp>
        <p:nvSpPr>
          <p:cNvPr id="307" name="Текстовое поле"/>
          <p:cNvSpPr>
            <a:spLocks noGrp="1"/>
          </p:cNvSpPr>
          <p:nvPr>
            <p:ph type="body" idx="1"/>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endParaRPr lang="zh-CN" altLang="en-US"/>
          </a:p>
        </p:txBody>
      </p:sp>
      <p:sp>
        <p:nvSpPr>
          <p:cNvPr id="308" name="Текстовое поле"/>
          <p:cNvSpPr>
            <a:spLocks noGrp="1"/>
          </p:cNvSpPr>
          <p:nvPr>
            <p:ph type="sldNum" idx="10"/>
          </p:nvPr>
        </p:nvSpPr>
        <p:spPr>
          <a:xfrm rot="0">
            <a:off x="0" y="0"/>
            <a:ext cx="0" cy="0"/>
          </a:xfrm>
          <a:prstGeom prst="rect"/>
          <a:noFill/>
          <a:ln w="12700" cmpd="sng" cap="flat">
            <a:noFill/>
            <a:prstDash val="solid"/>
            <a:miter/>
          </a:ln>
        </p:spPr>
        <p:txBody>
          <a:bodyPr vert="horz" wrap="square" lIns="91440" tIns="45720" rIns="91440" bIns="45720" anchor="t" anchorCtr="0">
            <a:prstTxWarp prst="textNoShape"/>
          </a:bodyPr>
          <a:lstStyle/>
          <a:p>
            <a:fld id="{CAD2D6BD-DE1B-4B5F-8B41-2702339687B9}" type="slidenum">
              <a:rPr lang="en-US" altLang="zh-CN" sz="1800" b="0" i="0" u="none" strike="noStrike" kern="1200" cap="none" spc="0" baseline="0">
                <a:solidFill>
                  <a:schemeClr val="tx1"/>
                </a:solidFill>
                <a:latin typeface="Droid Sans" pitchFamily="0" charset="0"/>
                <a:ea typeface="Droid Sans" pitchFamily="0" charset="0"/>
                <a:cs typeface="Lucida Sans"/>
              </a:rPr>
              <a:t>8</a:t>
            </a:fld>
            <a:endParaRPr lang="zh-CN" altLang="en-US"/>
          </a:p>
        </p:txBody>
      </p:sp>
    </p:spTree>
    <p:extLst>
      <p:ext uri="{BB962C8B-B14F-4D97-AF65-F5344CB8AC3E}">
        <p14:creationId xmlns:p14="http://schemas.microsoft.com/office/powerpoint/2010/main" val="114264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 Id="rId3" Type="http://schemas.openxmlformats.org/officeDocument/2006/relationships/hyperlink" Target="https://gamma.app/?utm_source=made-with-gamma" TargetMode="External"/><Relationship Id="rId4" Type="http://schemas.openxmlformats.org/officeDocument/2006/relationships/image" Target="../media/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 Id="rId3" Type="http://schemas.openxmlformats.org/officeDocument/2006/relationships/hyperlink" Target="https://gamma.app/?utm_source=made-with-gamma" TargetMode="External"/><Relationship Id="rId4" Type="http://schemas.openxmlformats.org/officeDocument/2006/relationships/image" Target="../media/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 Id="rId3" Type="http://schemas.openxmlformats.org/officeDocument/2006/relationships/hyperlink" Target="https://gamma.app/?utm_source=made-with-gamma" TargetMode="External"/><Relationship Id="rId4" Type="http://schemas.openxmlformats.org/officeDocument/2006/relationships/image" Target="../media/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 Id="rId3" Type="http://schemas.openxmlformats.org/officeDocument/2006/relationships/hyperlink" Target="https://gamma.app/?utm_source=made-with-gamma" TargetMode="External"/><Relationship Id="rId4" Type="http://schemas.openxmlformats.org/officeDocument/2006/relationships/image" Target="../media/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 Id="rId3" Type="http://schemas.openxmlformats.org/officeDocument/2006/relationships/hyperlink" Target="https://gamma.app/?utm_source=made-with-gamma" TargetMode="External"/><Relationship Id="rId4" Type="http://schemas.openxmlformats.org/officeDocument/2006/relationships/image" Target="../media/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 Id="rId3" Type="http://schemas.openxmlformats.org/officeDocument/2006/relationships/hyperlink" Target="https://gamma.app/?utm_source=made-with-gamma" TargetMode="External"/><Relationship Id="rId4" Type="http://schemas.openxmlformats.org/officeDocument/2006/relationships/image" Target="../media/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 Id="rId3" Type="http://schemas.openxmlformats.org/officeDocument/2006/relationships/hyperlink" Target="https://gamma.app/?utm_source=made-with-gamma" TargetMode="External"/><Relationship Id="rId4" Type="http://schemas.openxmlformats.org/officeDocument/2006/relationships/image" Target="../media/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1.png"/><Relationship Id="rId3" Type="http://schemas.openxmlformats.org/officeDocument/2006/relationships/hyperlink" Target="https://gamma.app/?utm_source=made-with-gamma" TargetMode="External"/><Relationship Id="rId4" Type="http://schemas.openxmlformats.org/officeDocument/2006/relationships/image" Target="../media/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type="title" preserve="1">
  <p:cSld name="标题幻灯片">
    <p:spTree>
      <p:nvGrpSpPr>
        <p:cNvPr id="1" name=""/>
        <p:cNvGrpSpPr/>
        <p:nvPr/>
      </p:nvGrpSpPr>
      <p:grpSpPr>
        <a:xfrm>
          <a:off x="0" y="0"/>
          <a:ext cx="0" cy="0"/>
          <a:chOff x="0" y="0"/>
          <a:chExt cx="0" cy="0"/>
        </a:xfrm>
      </p:grpSpPr>
      <p:sp>
        <p:nvSpPr>
          <p:cNvPr id="2" name="Текстовое поле"/>
          <p:cNvSpPr>
            <a:spLocks noGrp="1"/>
          </p:cNvSpPr>
          <p:nvPr>
            <p:ph type="ctrTitle"/>
          </p:nvPr>
        </p:nvSpPr>
        <p:spPr>
          <a:xfrm>
            <a:off x="685800" y="1597818"/>
            <a:ext cx="7772400" cy="1102518"/>
          </a:xfrm>
        </p:spPr>
        <p:txBody>
          <a:bodyPr/>
          <a:lstStyle/>
          <a:p>
            <a:r>
              <a:rPr lang="zh-CN" altLang="en-US" smtClean="0"/>
              <a:t>单击此处编辑母版标题样式</a:t>
            </a:r>
            <a:endParaRPr lang="zh-CN" altLang="en-US"/>
          </a:p>
        </p:txBody>
      </p:sp>
      <p:sp>
        <p:nvSpPr>
          <p:cNvPr id="3" name="Текстовое поле"/>
          <p:cNvSpPr>
            <a:spLocks noGrp="1"/>
          </p:cNvSpPr>
          <p:nvPr>
            <p:ph type="subTitle" idx="1"/>
          </p:nvPr>
        </p:nvSpPr>
        <p:spPr>
          <a:xfrm>
            <a:off x="1371600" y="2914649"/>
            <a:ext cx="6400800" cy="131444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664427275"/>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标题和竖排文本">
    <p:spTree>
      <p:nvGrpSpPr>
        <p:cNvPr id="1" name=""/>
        <p:cNvGrpSpPr/>
        <p:nvPr/>
      </p:nvGrpSpPr>
      <p:grpSpPr>
        <a:xfrm>
          <a:off x="0" y="0"/>
          <a:ext cx="0" cy="0"/>
          <a:chOff x="0" y="0"/>
          <a:chExt cx="0" cy="0"/>
        </a:xfrm>
      </p:grpSpPr>
      <p:sp>
        <p:nvSpPr>
          <p:cNvPr id="2" name="Текстовое поле"/>
          <p:cNvSpPr>
            <a:spLocks noGrp="1"/>
          </p:cNvSpPr>
          <p:nvPr>
            <p:ph type="title"/>
          </p:nvPr>
        </p:nvSpPr>
        <p:spPr/>
        <p:txBody>
          <a:bodyPr/>
          <a:lstStyle/>
          <a:p>
            <a:r>
              <a:rPr lang="zh-CN" altLang="en-US" smtClean="0"/>
              <a:t>单击此处编辑母版标题样式</a:t>
            </a:r>
            <a:endParaRPr lang="zh-CN" altLang="en-US"/>
          </a:p>
        </p:txBody>
      </p:sp>
      <p:sp>
        <p:nvSpPr>
          <p:cNvPr id="3" name="Текстовое поле"/>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29523325"/>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垂直排列标题与文本">
    <p:spTree>
      <p:nvGrpSpPr>
        <p:cNvPr id="1" name=""/>
        <p:cNvGrpSpPr/>
        <p:nvPr/>
      </p:nvGrpSpPr>
      <p:grpSpPr>
        <a:xfrm>
          <a:off x="0" y="0"/>
          <a:ext cx="0" cy="0"/>
          <a:chOff x="0" y="0"/>
          <a:chExt cx="0" cy="0"/>
        </a:xfrm>
      </p:grpSpPr>
      <p:sp>
        <p:nvSpPr>
          <p:cNvPr id="2" name="Текстовое поле"/>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Текстовое поле"/>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65149266"/>
      </p:ext>
    </p:extLst>
  </p:cSld>
  <p:clrMapOvr>
    <a:masterClrMapping/>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pic>
        <p:nvPicPr>
          <p:cNvPr id="2" name="Изображения" descr="preencoded.png"/>
          <p:cNvPicPr>
            <a:picLocks noChangeAspect="1"/>
          </p:cNvPicPr>
          <p:nvPr/>
        </p:nvPicPr>
        <p:blipFill>
          <a:blip r:embed="rId2" cstate="print"/>
          <a:stretch>
            <a:fillRect/>
          </a:stretch>
        </p:blipFill>
        <p:spPr>
          <a:xfrm rot="0">
            <a:off x="0" y="0"/>
            <a:ext cx="9144000" cy="5143500"/>
          </a:xfrm>
          <a:prstGeom prst="rect"/>
          <a:noFill/>
          <a:ln w="12700" cmpd="sng" cap="flat">
            <a:noFill/>
            <a:prstDash val="solid"/>
            <a:miter/>
          </a:ln>
        </p:spPr>
      </p:pic>
      <p:sp>
        <p:nvSpPr>
          <p:cNvPr id="3" name="Прямоугольники"/>
          <p:cNvSpPr>
            <a:spLocks/>
          </p:cNvSpPr>
          <p:nvPr/>
        </p:nvSpPr>
        <p:spPr>
          <a:xfrm rot="0">
            <a:off x="0" y="0"/>
            <a:ext cx="9144000" cy="5143500"/>
          </a:xfrm>
          <a:prstGeom prst="rect"/>
          <a:solidFill>
            <a:srgbClr val="FAFAFA">
              <a:alpha val="95000"/>
            </a:srgbClr>
          </a:solidFill>
          <a:ln w="12700" cmpd="sng" cap="flat">
            <a:noFill/>
            <a:prstDash val="solid"/>
            <a:miter/>
          </a:ln>
        </p:spPr>
      </p:sp>
      <p:pic>
        <p:nvPicPr>
          <p:cNvPr id="4" name="Изображения" descr="preencoded.png">
            <a:hlinkClick r:id="rId3"/>
          </p:cNvPr>
          <p:cNvPicPr>
            <a:picLocks noChangeAspect="1"/>
          </p:cNvPicPr>
          <p:nvPr/>
        </p:nvPicPr>
        <p:blipFill>
          <a:blip r:embed="rId4" cstate="print"/>
          <a:stretch>
            <a:fillRect/>
          </a:stretch>
        </p:blipFill>
        <p:spPr>
          <a:xfrm rot="0">
            <a:off x="8029179" y="4844491"/>
            <a:ext cx="1071842" cy="256032"/>
          </a:xfrm>
          <a:prstGeom prst="rect"/>
          <a:noFill/>
          <a:ln w="12700" cmpd="sng" cap="flat">
            <a:noFill/>
            <a:prstDash val="solid"/>
            <a:miter/>
          </a:ln>
        </p:spPr>
      </p:pic>
    </p:spTree>
    <p:extLst>
      <p:ext uri="{BB962C8B-B14F-4D97-AF65-F5344CB8AC3E}">
        <p14:creationId xmlns:p14="http://schemas.microsoft.com/office/powerpoint/2010/main" val="576100710"/>
      </p:ext>
    </p:extLst>
  </p:cSld>
  <p:clrMapOvr>
    <a:masterClrMapping/>
  </p:clrMapOvr>
  <p:hf sldNum="0"/>
</p:sldLayout>
</file>

<file path=ppt/slideLayouts/slideLayout13.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pic>
        <p:nvPicPr>
          <p:cNvPr id="16" name="Изображения" descr="preencoded.png"/>
          <p:cNvPicPr>
            <a:picLocks noChangeAspect="1"/>
          </p:cNvPicPr>
          <p:nvPr/>
        </p:nvPicPr>
        <p:blipFill>
          <a:blip r:embed="rId2" cstate="print"/>
          <a:stretch>
            <a:fillRect/>
          </a:stretch>
        </p:blipFill>
        <p:spPr>
          <a:xfrm rot="0">
            <a:off x="0" y="0"/>
            <a:ext cx="9144000" cy="5143500"/>
          </a:xfrm>
          <a:prstGeom prst="rect"/>
          <a:noFill/>
          <a:ln w="12700" cmpd="sng" cap="flat">
            <a:noFill/>
            <a:prstDash val="solid"/>
            <a:miter/>
          </a:ln>
        </p:spPr>
      </p:pic>
      <p:sp>
        <p:nvSpPr>
          <p:cNvPr id="17" name="Прямоугольники"/>
          <p:cNvSpPr>
            <a:spLocks/>
          </p:cNvSpPr>
          <p:nvPr/>
        </p:nvSpPr>
        <p:spPr>
          <a:xfrm rot="0">
            <a:off x="0" y="0"/>
            <a:ext cx="9144000" cy="5143500"/>
          </a:xfrm>
          <a:prstGeom prst="rect"/>
          <a:solidFill>
            <a:srgbClr val="FAFAFA">
              <a:alpha val="95000"/>
            </a:srgbClr>
          </a:solidFill>
          <a:ln w="12700" cmpd="sng" cap="flat">
            <a:noFill/>
            <a:prstDash val="solid"/>
            <a:miter/>
          </a:ln>
        </p:spPr>
      </p:sp>
      <p:pic>
        <p:nvPicPr>
          <p:cNvPr id="18" name="Изображения" descr="preencoded.png">
            <a:hlinkClick r:id="rId3"/>
          </p:cNvPr>
          <p:cNvPicPr>
            <a:picLocks noChangeAspect="1"/>
          </p:cNvPicPr>
          <p:nvPr/>
        </p:nvPicPr>
        <p:blipFill>
          <a:blip r:embed="rId4" cstate="print"/>
          <a:stretch>
            <a:fillRect/>
          </a:stretch>
        </p:blipFill>
        <p:spPr>
          <a:xfrm rot="0">
            <a:off x="8029179" y="4844491"/>
            <a:ext cx="1071842" cy="256032"/>
          </a:xfrm>
          <a:prstGeom prst="rect"/>
          <a:noFill/>
          <a:ln w="12700" cmpd="sng" cap="flat">
            <a:noFill/>
            <a:prstDash val="solid"/>
            <a:miter/>
          </a:ln>
        </p:spPr>
      </p:pic>
    </p:spTree>
    <p:extLst>
      <p:ext uri="{BB962C8B-B14F-4D97-AF65-F5344CB8AC3E}">
        <p14:creationId xmlns:p14="http://schemas.microsoft.com/office/powerpoint/2010/main" val="1596665811"/>
      </p:ext>
    </p:extLst>
  </p:cSld>
  <p:clrMapOvr>
    <a:masterClrMapping/>
  </p:clrMapOvr>
  <p:hf sldNum="0"/>
</p:sldLayout>
</file>

<file path=ppt/slideLayouts/slideLayout14.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pic>
        <p:nvPicPr>
          <p:cNvPr id="68" name="Изображения" descr="preencoded.png"/>
          <p:cNvPicPr>
            <a:picLocks noChangeAspect="1"/>
          </p:cNvPicPr>
          <p:nvPr/>
        </p:nvPicPr>
        <p:blipFill>
          <a:blip r:embed="rId2" cstate="print"/>
          <a:stretch>
            <a:fillRect/>
          </a:stretch>
        </p:blipFill>
        <p:spPr>
          <a:xfrm rot="0">
            <a:off x="0" y="0"/>
            <a:ext cx="9144000" cy="5143500"/>
          </a:xfrm>
          <a:prstGeom prst="rect"/>
          <a:noFill/>
          <a:ln w="12700" cmpd="sng" cap="flat">
            <a:noFill/>
            <a:prstDash val="solid"/>
            <a:miter/>
          </a:ln>
        </p:spPr>
      </p:pic>
      <p:sp>
        <p:nvSpPr>
          <p:cNvPr id="69" name="Прямоугольники"/>
          <p:cNvSpPr>
            <a:spLocks/>
          </p:cNvSpPr>
          <p:nvPr/>
        </p:nvSpPr>
        <p:spPr>
          <a:xfrm rot="0">
            <a:off x="0" y="0"/>
            <a:ext cx="9144000" cy="5143500"/>
          </a:xfrm>
          <a:prstGeom prst="rect"/>
          <a:solidFill>
            <a:srgbClr val="FAFAFA">
              <a:alpha val="95000"/>
            </a:srgbClr>
          </a:solidFill>
          <a:ln w="12700" cmpd="sng" cap="flat">
            <a:noFill/>
            <a:prstDash val="solid"/>
            <a:miter/>
          </a:ln>
        </p:spPr>
      </p:sp>
      <p:pic>
        <p:nvPicPr>
          <p:cNvPr id="70" name="Изображения" descr="preencoded.png">
            <a:hlinkClick r:id="rId3"/>
          </p:cNvPr>
          <p:cNvPicPr>
            <a:picLocks noChangeAspect="1"/>
          </p:cNvPicPr>
          <p:nvPr/>
        </p:nvPicPr>
        <p:blipFill>
          <a:blip r:embed="rId4" cstate="print"/>
          <a:stretch>
            <a:fillRect/>
          </a:stretch>
        </p:blipFill>
        <p:spPr>
          <a:xfrm rot="0">
            <a:off x="8029179" y="4844491"/>
            <a:ext cx="1071842" cy="256032"/>
          </a:xfrm>
          <a:prstGeom prst="rect"/>
          <a:noFill/>
          <a:ln w="12700" cmpd="sng" cap="flat">
            <a:noFill/>
            <a:prstDash val="solid"/>
            <a:miter/>
          </a:ln>
        </p:spPr>
      </p:pic>
    </p:spTree>
    <p:extLst>
      <p:ext uri="{BB962C8B-B14F-4D97-AF65-F5344CB8AC3E}">
        <p14:creationId xmlns:p14="http://schemas.microsoft.com/office/powerpoint/2010/main" val="871785506"/>
      </p:ext>
    </p:extLst>
  </p:cSld>
  <p:clrMapOvr>
    <a:masterClrMapping/>
  </p:clrMapOvr>
  <p:hf sldNum="0"/>
</p:sldLayout>
</file>

<file path=ppt/slideLayouts/slideLayout15.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pic>
        <p:nvPicPr>
          <p:cNvPr id="117" name="Изображения" descr="preencoded.png"/>
          <p:cNvPicPr>
            <a:picLocks noChangeAspect="1"/>
          </p:cNvPicPr>
          <p:nvPr/>
        </p:nvPicPr>
        <p:blipFill>
          <a:blip r:embed="rId2" cstate="print"/>
          <a:stretch>
            <a:fillRect/>
          </a:stretch>
        </p:blipFill>
        <p:spPr>
          <a:xfrm rot="0">
            <a:off x="0" y="0"/>
            <a:ext cx="9144000" cy="5143500"/>
          </a:xfrm>
          <a:prstGeom prst="rect"/>
          <a:noFill/>
          <a:ln w="12700" cmpd="sng" cap="flat">
            <a:noFill/>
            <a:prstDash val="solid"/>
            <a:miter/>
          </a:ln>
        </p:spPr>
      </p:pic>
      <p:sp>
        <p:nvSpPr>
          <p:cNvPr id="118" name="Прямоугольники"/>
          <p:cNvSpPr>
            <a:spLocks/>
          </p:cNvSpPr>
          <p:nvPr/>
        </p:nvSpPr>
        <p:spPr>
          <a:xfrm rot="0">
            <a:off x="0" y="0"/>
            <a:ext cx="9144000" cy="5143500"/>
          </a:xfrm>
          <a:prstGeom prst="rect"/>
          <a:solidFill>
            <a:srgbClr val="FAFAFA">
              <a:alpha val="95000"/>
            </a:srgbClr>
          </a:solidFill>
          <a:ln w="12700" cmpd="sng" cap="flat">
            <a:noFill/>
            <a:prstDash val="solid"/>
            <a:miter/>
          </a:ln>
        </p:spPr>
      </p:sp>
      <p:pic>
        <p:nvPicPr>
          <p:cNvPr id="119" name="Изображения" descr="preencoded.png">
            <a:hlinkClick r:id="rId3"/>
          </p:cNvPr>
          <p:cNvPicPr>
            <a:picLocks noChangeAspect="1"/>
          </p:cNvPicPr>
          <p:nvPr/>
        </p:nvPicPr>
        <p:blipFill>
          <a:blip r:embed="rId4" cstate="print"/>
          <a:stretch>
            <a:fillRect/>
          </a:stretch>
        </p:blipFill>
        <p:spPr>
          <a:xfrm rot="0">
            <a:off x="8029179" y="4844491"/>
            <a:ext cx="1071842" cy="256032"/>
          </a:xfrm>
          <a:prstGeom prst="rect"/>
          <a:noFill/>
          <a:ln w="12700" cmpd="sng" cap="flat">
            <a:noFill/>
            <a:prstDash val="solid"/>
            <a:miter/>
          </a:ln>
        </p:spPr>
      </p:pic>
    </p:spTree>
    <p:extLst>
      <p:ext uri="{BB962C8B-B14F-4D97-AF65-F5344CB8AC3E}">
        <p14:creationId xmlns:p14="http://schemas.microsoft.com/office/powerpoint/2010/main" val="572973737"/>
      </p:ext>
    </p:extLst>
  </p:cSld>
  <p:clrMapOvr>
    <a:masterClrMapping/>
  </p:clrMapOvr>
  <p:hf sldNum="0"/>
</p:sldLayout>
</file>

<file path=ppt/slideLayouts/slideLayout16.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pic>
        <p:nvPicPr>
          <p:cNvPr id="141" name="Изображения" descr="preencoded.png"/>
          <p:cNvPicPr>
            <a:picLocks noChangeAspect="1"/>
          </p:cNvPicPr>
          <p:nvPr/>
        </p:nvPicPr>
        <p:blipFill>
          <a:blip r:embed="rId2" cstate="print"/>
          <a:stretch>
            <a:fillRect/>
          </a:stretch>
        </p:blipFill>
        <p:spPr>
          <a:xfrm rot="0">
            <a:off x="0" y="0"/>
            <a:ext cx="9144000" cy="5143500"/>
          </a:xfrm>
          <a:prstGeom prst="rect"/>
          <a:noFill/>
          <a:ln w="12700" cmpd="sng" cap="flat">
            <a:noFill/>
            <a:prstDash val="solid"/>
            <a:miter/>
          </a:ln>
        </p:spPr>
      </p:pic>
      <p:sp>
        <p:nvSpPr>
          <p:cNvPr id="142" name="Прямоугольники"/>
          <p:cNvSpPr>
            <a:spLocks/>
          </p:cNvSpPr>
          <p:nvPr/>
        </p:nvSpPr>
        <p:spPr>
          <a:xfrm rot="0">
            <a:off x="0" y="0"/>
            <a:ext cx="9144000" cy="5143500"/>
          </a:xfrm>
          <a:prstGeom prst="rect"/>
          <a:solidFill>
            <a:srgbClr val="FAFAFA">
              <a:alpha val="95000"/>
            </a:srgbClr>
          </a:solidFill>
          <a:ln w="12700" cmpd="sng" cap="flat">
            <a:noFill/>
            <a:prstDash val="solid"/>
            <a:miter/>
          </a:ln>
        </p:spPr>
      </p:sp>
      <p:pic>
        <p:nvPicPr>
          <p:cNvPr id="143" name="Изображения" descr="preencoded.png">
            <a:hlinkClick r:id="rId3"/>
          </p:cNvPr>
          <p:cNvPicPr>
            <a:picLocks noChangeAspect="1"/>
          </p:cNvPicPr>
          <p:nvPr/>
        </p:nvPicPr>
        <p:blipFill>
          <a:blip r:embed="rId4" cstate="print"/>
          <a:stretch>
            <a:fillRect/>
          </a:stretch>
        </p:blipFill>
        <p:spPr>
          <a:xfrm rot="0">
            <a:off x="8029179" y="4844491"/>
            <a:ext cx="1071842" cy="256032"/>
          </a:xfrm>
          <a:prstGeom prst="rect"/>
          <a:noFill/>
          <a:ln w="12700" cmpd="sng" cap="flat">
            <a:noFill/>
            <a:prstDash val="solid"/>
            <a:miter/>
          </a:ln>
        </p:spPr>
      </p:pic>
    </p:spTree>
    <p:extLst>
      <p:ext uri="{BB962C8B-B14F-4D97-AF65-F5344CB8AC3E}">
        <p14:creationId xmlns:p14="http://schemas.microsoft.com/office/powerpoint/2010/main" val="1289531568"/>
      </p:ext>
    </p:extLst>
  </p:cSld>
  <p:clrMapOvr>
    <a:masterClrMapping/>
  </p:clrMapOvr>
  <p:hf sldNum="0"/>
</p:sldLayout>
</file>

<file path=ppt/slideLayouts/slideLayout17.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pic>
        <p:nvPicPr>
          <p:cNvPr id="229" name="Изображения" descr="preencoded.png"/>
          <p:cNvPicPr>
            <a:picLocks noChangeAspect="1"/>
          </p:cNvPicPr>
          <p:nvPr/>
        </p:nvPicPr>
        <p:blipFill>
          <a:blip r:embed="rId2" cstate="print"/>
          <a:stretch>
            <a:fillRect/>
          </a:stretch>
        </p:blipFill>
        <p:spPr>
          <a:xfrm rot="0">
            <a:off x="0" y="0"/>
            <a:ext cx="9144000" cy="5143500"/>
          </a:xfrm>
          <a:prstGeom prst="rect"/>
          <a:noFill/>
          <a:ln w="12700" cmpd="sng" cap="flat">
            <a:noFill/>
            <a:prstDash val="solid"/>
            <a:miter/>
          </a:ln>
        </p:spPr>
      </p:pic>
      <p:sp>
        <p:nvSpPr>
          <p:cNvPr id="230" name="Прямоугольники"/>
          <p:cNvSpPr>
            <a:spLocks/>
          </p:cNvSpPr>
          <p:nvPr/>
        </p:nvSpPr>
        <p:spPr>
          <a:xfrm rot="0">
            <a:off x="0" y="0"/>
            <a:ext cx="9144000" cy="5143500"/>
          </a:xfrm>
          <a:prstGeom prst="rect"/>
          <a:solidFill>
            <a:srgbClr val="FAFAFA">
              <a:alpha val="95000"/>
            </a:srgbClr>
          </a:solidFill>
          <a:ln w="12700" cmpd="sng" cap="flat">
            <a:noFill/>
            <a:prstDash val="solid"/>
            <a:miter/>
          </a:ln>
        </p:spPr>
      </p:sp>
      <p:pic>
        <p:nvPicPr>
          <p:cNvPr id="231" name="Изображения" descr="preencoded.png">
            <a:hlinkClick r:id="rId3"/>
          </p:cNvPr>
          <p:cNvPicPr>
            <a:picLocks noChangeAspect="1"/>
          </p:cNvPicPr>
          <p:nvPr/>
        </p:nvPicPr>
        <p:blipFill>
          <a:blip r:embed="rId4" cstate="print"/>
          <a:stretch>
            <a:fillRect/>
          </a:stretch>
        </p:blipFill>
        <p:spPr>
          <a:xfrm rot="0">
            <a:off x="8029179" y="4844491"/>
            <a:ext cx="1071842" cy="256032"/>
          </a:xfrm>
          <a:prstGeom prst="rect"/>
          <a:noFill/>
          <a:ln w="12700" cmpd="sng" cap="flat">
            <a:noFill/>
            <a:prstDash val="solid"/>
            <a:miter/>
          </a:ln>
        </p:spPr>
      </p:pic>
    </p:spTree>
    <p:extLst>
      <p:ext uri="{BB962C8B-B14F-4D97-AF65-F5344CB8AC3E}">
        <p14:creationId xmlns:p14="http://schemas.microsoft.com/office/powerpoint/2010/main" val="2006255710"/>
      </p:ext>
    </p:extLst>
  </p:cSld>
  <p:clrMapOvr>
    <a:masterClrMapping/>
  </p:clrMapOvr>
  <p:hf sldNum="0"/>
</p:sldLayout>
</file>

<file path=ppt/slideLayouts/slideLayout18.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pic>
        <p:nvPicPr>
          <p:cNvPr id="252" name="Изображения" descr="preencoded.png"/>
          <p:cNvPicPr>
            <a:picLocks noChangeAspect="1"/>
          </p:cNvPicPr>
          <p:nvPr/>
        </p:nvPicPr>
        <p:blipFill>
          <a:blip r:embed="rId2" cstate="print"/>
          <a:stretch>
            <a:fillRect/>
          </a:stretch>
        </p:blipFill>
        <p:spPr>
          <a:xfrm rot="0">
            <a:off x="0" y="0"/>
            <a:ext cx="9144000" cy="5143500"/>
          </a:xfrm>
          <a:prstGeom prst="rect"/>
          <a:noFill/>
          <a:ln w="12700" cmpd="sng" cap="flat">
            <a:noFill/>
            <a:prstDash val="solid"/>
            <a:miter/>
          </a:ln>
        </p:spPr>
      </p:pic>
      <p:sp>
        <p:nvSpPr>
          <p:cNvPr id="253" name="Прямоугольники"/>
          <p:cNvSpPr>
            <a:spLocks/>
          </p:cNvSpPr>
          <p:nvPr/>
        </p:nvSpPr>
        <p:spPr>
          <a:xfrm rot="0">
            <a:off x="0" y="0"/>
            <a:ext cx="9144000" cy="5143500"/>
          </a:xfrm>
          <a:prstGeom prst="rect"/>
          <a:solidFill>
            <a:srgbClr val="FAFAFA">
              <a:alpha val="95000"/>
            </a:srgbClr>
          </a:solidFill>
          <a:ln w="12700" cmpd="sng" cap="flat">
            <a:noFill/>
            <a:prstDash val="solid"/>
            <a:miter/>
          </a:ln>
        </p:spPr>
      </p:sp>
      <p:pic>
        <p:nvPicPr>
          <p:cNvPr id="254" name="Изображения" descr="preencoded.png">
            <a:hlinkClick r:id="rId3"/>
          </p:cNvPr>
          <p:cNvPicPr>
            <a:picLocks noChangeAspect="1"/>
          </p:cNvPicPr>
          <p:nvPr/>
        </p:nvPicPr>
        <p:blipFill>
          <a:blip r:embed="rId4" cstate="print"/>
          <a:stretch>
            <a:fillRect/>
          </a:stretch>
        </p:blipFill>
        <p:spPr>
          <a:xfrm rot="0">
            <a:off x="8029179" y="4844491"/>
            <a:ext cx="1071842" cy="256032"/>
          </a:xfrm>
          <a:prstGeom prst="rect"/>
          <a:noFill/>
          <a:ln w="12700" cmpd="sng" cap="flat">
            <a:noFill/>
            <a:prstDash val="solid"/>
            <a:miter/>
          </a:ln>
        </p:spPr>
      </p:pic>
    </p:spTree>
    <p:extLst>
      <p:ext uri="{BB962C8B-B14F-4D97-AF65-F5344CB8AC3E}">
        <p14:creationId xmlns:p14="http://schemas.microsoft.com/office/powerpoint/2010/main" val="2117360597"/>
      </p:ext>
    </p:extLst>
  </p:cSld>
  <p:clrMapOvr>
    <a:masterClrMapping/>
  </p:clrMapOvr>
  <p:hf sldNum="0"/>
</p:sldLayout>
</file>

<file path=ppt/slideLayouts/slideLayout19.xml><?xml version="1.0" encoding="utf-8"?>
<p:sldLayout xmlns:p="http://schemas.openxmlformats.org/presentationml/2006/main" xmlns:a="http://schemas.openxmlformats.org/drawingml/2006/main" xmlns:r="http://schemas.openxmlformats.org/officeDocument/2006/relationships" showMasterSp="0" preserve="1">
  <p:cSld name="自定义版式">
    <p:bg>
      <p:bgPr>
        <a:solidFill>
          <a:schemeClr val="bg1"/>
        </a:solidFill>
      </p:bgPr>
    </p:bg>
    <p:spTree>
      <p:nvGrpSpPr>
        <p:cNvPr id="1" name=""/>
        <p:cNvGrpSpPr/>
        <p:nvPr/>
      </p:nvGrpSpPr>
      <p:grpSpPr>
        <a:xfrm>
          <a:off x="0" y="0"/>
          <a:ext cx="0" cy="0"/>
          <a:chOff x="0" y="0"/>
          <a:chExt cx="0" cy="0"/>
        </a:xfrm>
      </p:grpSpPr>
      <p:pic>
        <p:nvPicPr>
          <p:cNvPr id="288" name="Изображения" descr="preencoded.png"/>
          <p:cNvPicPr>
            <a:picLocks noChangeAspect="1"/>
          </p:cNvPicPr>
          <p:nvPr/>
        </p:nvPicPr>
        <p:blipFill>
          <a:blip r:embed="rId2" cstate="print"/>
          <a:stretch>
            <a:fillRect/>
          </a:stretch>
        </p:blipFill>
        <p:spPr>
          <a:xfrm rot="0">
            <a:off x="0" y="0"/>
            <a:ext cx="9144000" cy="5143500"/>
          </a:xfrm>
          <a:prstGeom prst="rect"/>
          <a:noFill/>
          <a:ln w="12700" cmpd="sng" cap="flat">
            <a:noFill/>
            <a:prstDash val="solid"/>
            <a:miter/>
          </a:ln>
        </p:spPr>
      </p:pic>
      <p:sp>
        <p:nvSpPr>
          <p:cNvPr id="289" name="Прямоугольники"/>
          <p:cNvSpPr>
            <a:spLocks/>
          </p:cNvSpPr>
          <p:nvPr/>
        </p:nvSpPr>
        <p:spPr>
          <a:xfrm rot="0">
            <a:off x="0" y="0"/>
            <a:ext cx="9144000" cy="5143500"/>
          </a:xfrm>
          <a:prstGeom prst="rect"/>
          <a:solidFill>
            <a:srgbClr val="FAFAFA">
              <a:alpha val="95000"/>
            </a:srgbClr>
          </a:solidFill>
          <a:ln w="12700" cmpd="sng" cap="flat">
            <a:noFill/>
            <a:prstDash val="solid"/>
            <a:miter/>
          </a:ln>
        </p:spPr>
      </p:sp>
      <p:pic>
        <p:nvPicPr>
          <p:cNvPr id="290" name="Изображения" descr="preencoded.png">
            <a:hlinkClick r:id="rId3"/>
          </p:cNvPr>
          <p:cNvPicPr>
            <a:picLocks noChangeAspect="1"/>
          </p:cNvPicPr>
          <p:nvPr/>
        </p:nvPicPr>
        <p:blipFill>
          <a:blip r:embed="rId4" cstate="print"/>
          <a:stretch>
            <a:fillRect/>
          </a:stretch>
        </p:blipFill>
        <p:spPr>
          <a:xfrm rot="0">
            <a:off x="8029179" y="4844491"/>
            <a:ext cx="1071842" cy="256032"/>
          </a:xfrm>
          <a:prstGeom prst="rect"/>
          <a:noFill/>
          <a:ln w="12700" cmpd="sng" cap="flat">
            <a:noFill/>
            <a:prstDash val="solid"/>
            <a:miter/>
          </a:ln>
        </p:spPr>
      </p:pic>
    </p:spTree>
    <p:extLst>
      <p:ext uri="{BB962C8B-B14F-4D97-AF65-F5344CB8AC3E}">
        <p14:creationId xmlns:p14="http://schemas.microsoft.com/office/powerpoint/2010/main" val="1845598127"/>
      </p:ext>
    </p:extLst>
  </p:cSld>
  <p:clrMapOvr>
    <a:masterClrMapping/>
  </p:clrMapOvr>
  <p:hf sldNum="0"/>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标题和内容">
    <p:spTree>
      <p:nvGrpSpPr>
        <p:cNvPr id="1" name=""/>
        <p:cNvGrpSpPr/>
        <p:nvPr/>
      </p:nvGrpSpPr>
      <p:grpSpPr>
        <a:xfrm>
          <a:off x="0" y="0"/>
          <a:ext cx="0" cy="0"/>
          <a:chOff x="0" y="0"/>
          <a:chExt cx="0" cy="0"/>
        </a:xfrm>
      </p:grpSpPr>
      <p:sp>
        <p:nvSpPr>
          <p:cNvPr id="2" name="Текстовое поле"/>
          <p:cNvSpPr>
            <a:spLocks noGrp="1"/>
          </p:cNvSpPr>
          <p:nvPr>
            <p:ph type="title"/>
          </p:nvPr>
        </p:nvSpPr>
        <p:spPr/>
        <p:txBody>
          <a:bodyPr/>
          <a:lstStyle/>
          <a:p>
            <a:r>
              <a:rPr lang="zh-CN" altLang="en-US" smtClean="0"/>
              <a:t>单击此处编辑母版标题样式</a:t>
            </a:r>
            <a:endParaRPr lang="zh-CN" altLang="en-US"/>
          </a:p>
        </p:txBody>
      </p:sp>
      <p:sp>
        <p:nvSpPr>
          <p:cNvPr id="3" name="Текстовое поле"/>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06555438"/>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节标题">
    <p:spTree>
      <p:nvGrpSpPr>
        <p:cNvPr id="1" name=""/>
        <p:cNvGrpSpPr/>
        <p:nvPr/>
      </p:nvGrpSpPr>
      <p:grpSpPr>
        <a:xfrm>
          <a:off x="0" y="0"/>
          <a:ext cx="0" cy="0"/>
          <a:chOff x="0" y="0"/>
          <a:chExt cx="0" cy="0"/>
        </a:xfrm>
      </p:grpSpPr>
      <p:sp>
        <p:nvSpPr>
          <p:cNvPr id="2" name="Текстовое поле"/>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Текстовое поле"/>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231016092"/>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两栏内容">
    <p:spTree>
      <p:nvGrpSpPr>
        <p:cNvPr id="1" name=""/>
        <p:cNvGrpSpPr/>
        <p:nvPr/>
      </p:nvGrpSpPr>
      <p:grpSpPr>
        <a:xfrm>
          <a:off x="0" y="0"/>
          <a:ext cx="0" cy="0"/>
          <a:chOff x="0" y="0"/>
          <a:chExt cx="0" cy="0"/>
        </a:xfrm>
      </p:grpSpPr>
      <p:sp>
        <p:nvSpPr>
          <p:cNvPr id="2" name="Текстовое поле"/>
          <p:cNvSpPr>
            <a:spLocks noGrp="1"/>
          </p:cNvSpPr>
          <p:nvPr>
            <p:ph type="title"/>
          </p:nvPr>
        </p:nvSpPr>
        <p:spPr/>
        <p:txBody>
          <a:bodyPr/>
          <a:lstStyle/>
          <a:p>
            <a:r>
              <a:rPr lang="zh-CN" altLang="en-US" smtClean="0"/>
              <a:t>单击此处编辑母版标题样式</a:t>
            </a:r>
            <a:endParaRPr lang="zh-CN" altLang="en-US"/>
          </a:p>
        </p:txBody>
      </p:sp>
      <p:sp>
        <p:nvSpPr>
          <p:cNvPr id="3" name="Текстовое поле"/>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Текстовое поле"/>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690350424"/>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比较">
    <p:spTree>
      <p:nvGrpSpPr>
        <p:cNvPr id="1" name=""/>
        <p:cNvGrpSpPr/>
        <p:nvPr/>
      </p:nvGrpSpPr>
      <p:grpSpPr>
        <a:xfrm>
          <a:off x="0" y="0"/>
          <a:ext cx="0" cy="0"/>
          <a:chOff x="0" y="0"/>
          <a:chExt cx="0" cy="0"/>
        </a:xfrm>
      </p:grpSpPr>
      <p:sp>
        <p:nvSpPr>
          <p:cNvPr id="2" name="Текстовое поле"/>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Текстовое поле"/>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Текстовое поле"/>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Текстовое поле"/>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Текстовое поле"/>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95370069"/>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仅标题">
    <p:spTree>
      <p:nvGrpSpPr>
        <p:cNvPr id="1" name=""/>
        <p:cNvGrpSpPr/>
        <p:nvPr/>
      </p:nvGrpSpPr>
      <p:grpSpPr>
        <a:xfrm>
          <a:off x="0" y="0"/>
          <a:ext cx="0" cy="0"/>
          <a:chOff x="0" y="0"/>
          <a:chExt cx="0" cy="0"/>
        </a:xfrm>
      </p:grpSpPr>
      <p:sp>
        <p:nvSpPr>
          <p:cNvPr id="2" name="Текстовое поле"/>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64267502"/>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013038"/>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内容与标题">
    <p:spTree>
      <p:nvGrpSpPr>
        <p:cNvPr id="1" name=""/>
        <p:cNvGrpSpPr/>
        <p:nvPr/>
      </p:nvGrpSpPr>
      <p:grpSpPr>
        <a:xfrm>
          <a:off x="0" y="0"/>
          <a:ext cx="0" cy="0"/>
          <a:chOff x="0" y="0"/>
          <a:chExt cx="0" cy="0"/>
        </a:xfrm>
      </p:grpSpPr>
      <p:sp>
        <p:nvSpPr>
          <p:cNvPr id="2" name="Текстовое поле"/>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Текстовое поле"/>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Текстовое поле"/>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83675046"/>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图片与标题">
    <p:spTree>
      <p:nvGrpSpPr>
        <p:cNvPr id="1" name=""/>
        <p:cNvGrpSpPr/>
        <p:nvPr/>
      </p:nvGrpSpPr>
      <p:grpSpPr>
        <a:xfrm>
          <a:off x="0" y="0"/>
          <a:ext cx="0" cy="0"/>
          <a:chOff x="0" y="0"/>
          <a:chExt cx="0" cy="0"/>
        </a:xfrm>
      </p:grpSpPr>
      <p:sp>
        <p:nvSpPr>
          <p:cNvPr id="2" name="Текстовое поле"/>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Текстовое поле"/>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Текстовое поле"/>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1865801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theme" Target="../theme/theme1.xml"/></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857362"/>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lvl1pPr algn="ctr" defTabSz="914400" eaLnBrk="1" fontAlgn="auto" latinLnBrk="0" hangingPunct="1">
        <a:spcBef>
          <a:spcPts val="0"/>
        </a:spcBef>
        <a:buNone/>
        <a:defRPr sz="4400" kern="1200">
          <a:solidFill>
            <a:schemeClr val="tx1"/>
          </a:solidFill>
          <a:latin typeface="Calibri Light" pitchFamily="0" charset="0"/>
          <a:ea typeface="等线 Light" pitchFamily="0" charset="0"/>
          <a:cs typeface="Droid Sans" pitchFamily="0"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Calibri" pitchFamily="0" charset="0"/>
          <a:ea typeface="等线" pitchFamily="0" charset="0"/>
          <a:cs typeface="Droid Sans" pitchFamily="0"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Calibri" pitchFamily="0" charset="0"/>
          <a:ea typeface="等线" pitchFamily="0" charset="0"/>
          <a:cs typeface="Droid Sans" pitchFamily="0"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Calibri" pitchFamily="0" charset="0"/>
          <a:ea typeface="等线" pitchFamily="0" charset="0"/>
          <a:cs typeface="Droid Sans" pitchFamily="0"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等线" pitchFamily="0" charset="0"/>
          <a:cs typeface="Droid Sans" pitchFamily="0"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等线" pitchFamily="0" charset="0"/>
          <a:cs typeface="Droid Sans" pitchFamily="0"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等线" pitchFamily="0" charset="0"/>
          <a:cs typeface="Droid Sans" pitchFamily="0"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等线" pitchFamily="0" charset="0"/>
          <a:cs typeface="Droid Sans" pitchFamily="0"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等线" pitchFamily="0" charset="0"/>
          <a:cs typeface="Droid Sans" pitchFamily="0"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Calibri" pitchFamily="0" charset="0"/>
          <a:ea typeface="等线" pitchFamily="0" charset="0"/>
          <a:cs typeface="Droid Sans" pitchFamily="0" charset="0"/>
        </a:defRPr>
      </a:lvl9pPr>
    </p:body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3.jpg"/><Relationship Id="rId2" Type="http://schemas.openxmlformats.org/officeDocument/2006/relationships/slideLayout" Target="../slideLayouts/slideLayout1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4.png"/><Relationship Id="rId2" Type="http://schemas.openxmlformats.org/officeDocument/2006/relationships/image" Target="../media/5.png"/><Relationship Id="rId3" Type="http://schemas.openxmlformats.org/officeDocument/2006/relationships/image" Target="../media/6.png"/><Relationship Id="rId4" Type="http://schemas.openxmlformats.org/officeDocument/2006/relationships/image" Target="../media/7.png"/><Relationship Id="rId5" Type="http://schemas.openxmlformats.org/officeDocument/2006/relationships/image" Target="../media/8.png"/><Relationship Id="rId6" Type="http://schemas.openxmlformats.org/officeDocument/2006/relationships/slideLayout" Target="../slideLayouts/slideLayout13.xml"/><Relationship Id="rId7"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9.png"/><Relationship Id="rId2" Type="http://schemas.openxmlformats.org/officeDocument/2006/relationships/slideLayout" Target="../slideLayouts/slideLayout1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10.png"/><Relationship Id="rId2" Type="http://schemas.openxmlformats.org/officeDocument/2006/relationships/slideLayout" Target="../slideLayouts/slideLayout1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customXml" Target="../ink/ink1.xml"/><Relationship Id="rId2" Type="http://schemas.openxmlformats.org/officeDocument/2006/relationships/customXml" Target="../ink/ink2.xml"/><Relationship Id="rId3" Type="http://schemas.openxmlformats.org/officeDocument/2006/relationships/customXml" Target="../ink/ink3.xml"/><Relationship Id="rId4" Type="http://schemas.openxmlformats.org/officeDocument/2006/relationships/customXml" Target="../ink/ink4.xml"/><Relationship Id="rId5" Type="http://schemas.openxmlformats.org/officeDocument/2006/relationships/customXml" Target="../ink/ink5.xml"/><Relationship Id="rId6" Type="http://schemas.openxmlformats.org/officeDocument/2006/relationships/customXml" Target="../ink/ink6.xml"/><Relationship Id="rId7" Type="http://schemas.openxmlformats.org/officeDocument/2006/relationships/customXml" Target="../ink/ink7.xml"/><Relationship Id="rId8" Type="http://schemas.openxmlformats.org/officeDocument/2006/relationships/customXml" Target="../ink/ink8.xml"/><Relationship Id="rId9" Type="http://schemas.openxmlformats.org/officeDocument/2006/relationships/customXml" Target="../ink/ink9.xml"/><Relationship Id="rId10" Type="http://schemas.openxmlformats.org/officeDocument/2006/relationships/customXml" Target="../ink/ink10.xml"/><Relationship Id="rId11" Type="http://schemas.openxmlformats.org/officeDocument/2006/relationships/customXml" Target="../ink/ink11.xml"/><Relationship Id="rId12" Type="http://schemas.openxmlformats.org/officeDocument/2006/relationships/customXml" Target="../ink/ink12.xml"/><Relationship Id="rId13" Type="http://schemas.openxmlformats.org/officeDocument/2006/relationships/customXml" Target="../ink/ink13.xml"/><Relationship Id="rId14" Type="http://schemas.openxmlformats.org/officeDocument/2006/relationships/customXml" Target="../ink/ink14.xml"/><Relationship Id="rId15" Type="http://schemas.openxmlformats.org/officeDocument/2006/relationships/customXml" Target="../ink/ink15.xml"/><Relationship Id="rId16" Type="http://schemas.openxmlformats.org/officeDocument/2006/relationships/customXml" Target="../ink/ink16.xml"/><Relationship Id="rId17" Type="http://schemas.openxmlformats.org/officeDocument/2006/relationships/customXml" Target="../ink/ink17.xml"/><Relationship Id="rId18" Type="http://schemas.openxmlformats.org/officeDocument/2006/relationships/customXml" Target="../ink/ink18.xml"/><Relationship Id="rId19" Type="http://schemas.openxmlformats.org/officeDocument/2006/relationships/customXml" Target="../ink/ink19.xml"/><Relationship Id="rId20" Type="http://schemas.openxmlformats.org/officeDocument/2006/relationships/customXml" Target="../ink/ink20.xml"/><Relationship Id="rId21" Type="http://schemas.openxmlformats.org/officeDocument/2006/relationships/customXml" Target="../ink/ink21.xml"/><Relationship Id="rId22" Type="http://schemas.openxmlformats.org/officeDocument/2006/relationships/customXml" Target="../ink/ink22.xml"/><Relationship Id="rId23" Type="http://schemas.openxmlformats.org/officeDocument/2006/relationships/customXml" Target="../ink/ink23.xml"/><Relationship Id="rId24" Type="http://schemas.openxmlformats.org/officeDocument/2006/relationships/customXml" Target="../ink/ink24.xml"/><Relationship Id="rId25" Type="http://schemas.openxmlformats.org/officeDocument/2006/relationships/customXml" Target="../ink/ink25.xml"/><Relationship Id="rId26" Type="http://schemas.openxmlformats.org/officeDocument/2006/relationships/customXml" Target="../ink/ink26.xml"/><Relationship Id="rId27" Type="http://schemas.openxmlformats.org/officeDocument/2006/relationships/customXml" Target="../ink/ink27.xml"/><Relationship Id="rId28" Type="http://schemas.openxmlformats.org/officeDocument/2006/relationships/customXml" Target="../ink/ink28.xml"/><Relationship Id="rId29" Type="http://schemas.openxmlformats.org/officeDocument/2006/relationships/customXml" Target="../ink/ink29.xml"/><Relationship Id="rId30" Type="http://schemas.openxmlformats.org/officeDocument/2006/relationships/customXml" Target="../ink/ink30.xml"/><Relationship Id="rId31" Type="http://schemas.openxmlformats.org/officeDocument/2006/relationships/customXml" Target="../ink/ink31.xml"/><Relationship Id="rId32" Type="http://schemas.openxmlformats.org/officeDocument/2006/relationships/customXml" Target="../ink/ink32.xml"/><Relationship Id="rId33" Type="http://schemas.openxmlformats.org/officeDocument/2006/relationships/customXml" Target="../ink/ink33.xml"/><Relationship Id="rId34" Type="http://schemas.openxmlformats.org/officeDocument/2006/relationships/customXml" Target="../ink/ink34.xml"/><Relationship Id="rId35" Type="http://schemas.openxmlformats.org/officeDocument/2006/relationships/customXml" Target="../ink/ink35.xml"/><Relationship Id="rId36" Type="http://schemas.openxmlformats.org/officeDocument/2006/relationships/customXml" Target="../ink/ink36.xml"/><Relationship Id="rId37" Type="http://schemas.openxmlformats.org/officeDocument/2006/relationships/customXml" Target="../ink/ink37.xml"/><Relationship Id="rId38" Type="http://schemas.openxmlformats.org/officeDocument/2006/relationships/customXml" Target="../ink/ink38.xml"/><Relationship Id="rId39" Type="http://schemas.openxmlformats.org/officeDocument/2006/relationships/slideLayout" Target="../slideLayouts/slideLayout19.xml"/></Relationships>
</file>

<file path=ppt/slides/slide1.xml><?xml version="1.0" encoding="utf-8"?>
<p:sld xmlns:p="http://schemas.openxmlformats.org/presentationml/2006/main" xmlns:r="http://schemas.openxmlformats.org/officeDocument/2006/relationships" xmlns:a="http://schemas.openxmlformats.org/drawingml/2006/main" showMasterSp="0">
  <p:cSld>
    <p:bg>
      <p:bgPr>
        <a:solidFill>
          <a:schemeClr val="bg1"/>
        </a:solidFill>
      </p:bgPr>
    </p:bg>
    <p:spTree>
      <p:nvGrpSpPr>
        <p:cNvPr id="1" name=""/>
        <p:cNvGrpSpPr/>
        <p:nvPr/>
      </p:nvGrpSpPr>
      <p:grpSpPr>
        <a:xfrm>
          <a:off x="0" y="0"/>
          <a:ext cx="0" cy="0"/>
          <a:chOff x="0" y="0"/>
          <a:chExt cx="0" cy="0"/>
        </a:xfrm>
      </p:grpSpPr>
      <p:sp>
        <p:nvSpPr>
          <p:cNvPr id="5" name="Прямоугольники"/>
          <p:cNvSpPr>
            <a:spLocks/>
          </p:cNvSpPr>
          <p:nvPr/>
        </p:nvSpPr>
        <p:spPr>
          <a:xfrm rot="0">
            <a:off x="288596" y="131080"/>
            <a:ext cx="8151763" cy="1069777"/>
          </a:xfrm>
          <a:prstGeom prst="rect"/>
          <a:noFill/>
          <a:ln w="12700" cmpd="sng" cap="flat">
            <a:noFill/>
            <a:prstDash val="solid"/>
            <a:miter/>
          </a:ln>
        </p:spPr>
        <p:txBody>
          <a:bodyPr vert="horz" wrap="square" lIns="0" tIns="0" rIns="0" bIns="0" anchor="t" anchorCtr="0">
            <a:prstTxWarp prst="textNoShape"/>
          </a:bodyPr>
          <a:lstStyle/>
          <a:p>
            <a:pPr marL="0" indent="0" algn="ctr">
              <a:lnSpc>
                <a:spcPct val="104000"/>
              </a:lnSpc>
              <a:spcBef>
                <a:spcPts val="0"/>
              </a:spcBef>
              <a:spcAft>
                <a:spcPts val="0"/>
              </a:spcAft>
              <a:buNone/>
            </a:pPr>
            <a:r>
              <a:rPr lang="en-US" altLang="zh-CN" sz="3350" b="0" i="0" u="none" strike="noStrike" kern="1200" cap="none" spc="0" baseline="0">
                <a:solidFill>
                  <a:srgbClr val="231971"/>
                </a:solidFill>
                <a:latin typeface="Outfit ExtraBold" pitchFamily="34" charset="0"/>
                <a:ea typeface="Outfit ExtraBold" pitchFamily="34" charset="0"/>
                <a:cs typeface="Outfit ExtraBold" pitchFamily="34" charset="0"/>
              </a:rPr>
              <a:t>Владимир Ильич Ленин: Лидер и Революционер</a:t>
            </a:r>
            <a:endParaRPr lang="zh-CN" altLang="en-US" sz="33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6" name="Прямоугольник с закругленными углами"/>
          <p:cNvSpPr>
            <a:spLocks/>
          </p:cNvSpPr>
          <p:nvPr/>
        </p:nvSpPr>
        <p:spPr>
          <a:xfrm rot="0">
            <a:off x="496119" y="2908027"/>
            <a:ext cx="2634554" cy="645170"/>
          </a:xfrm>
          <a:prstGeom prst="roundRect">
            <a:avLst>
              <a:gd name="adj" fmla="val 8074"/>
            </a:avLst>
          </a:prstGeom>
          <a:solidFill>
            <a:srgbClr val="E9E6FA"/>
          </a:solidFill>
          <a:ln w="4763" cmpd="sng" cap="flat">
            <a:solidFill>
              <a:srgbClr val="BDB8DF"/>
            </a:solidFill>
            <a:prstDash val="solid"/>
            <a:round/>
          </a:ln>
        </p:spPr>
      </p:sp>
      <p:sp>
        <p:nvSpPr>
          <p:cNvPr id="7" name="Прямоугольники"/>
          <p:cNvSpPr>
            <a:spLocks/>
          </p:cNvSpPr>
          <p:nvPr/>
        </p:nvSpPr>
        <p:spPr>
          <a:xfrm rot="0">
            <a:off x="649858" y="3036762"/>
            <a:ext cx="2327002" cy="193848"/>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1200" b="0" i="0" u="none" strike="noStrike" kern="1200" cap="none" spc="0" baseline="0">
                <a:solidFill>
                  <a:srgbClr val="2A2742"/>
                </a:solidFill>
                <a:latin typeface="Outfit ExtraBold" pitchFamily="34" charset="0"/>
                <a:ea typeface="Outfit ExtraBold" pitchFamily="34" charset="0"/>
                <a:cs typeface="Outfit ExtraBold" pitchFamily="34" charset="0"/>
              </a:rPr>
              <a:t>Октябрьская революция 1917</a:t>
            </a:r>
            <a:endParaRPr lang="zh-CN" altLang="en-US" sz="12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8" name="Прямоугольник с закругленными углами"/>
          <p:cNvSpPr>
            <a:spLocks/>
          </p:cNvSpPr>
          <p:nvPr/>
        </p:nvSpPr>
        <p:spPr>
          <a:xfrm rot="0">
            <a:off x="3254648" y="2908027"/>
            <a:ext cx="2634629" cy="645170"/>
          </a:xfrm>
          <a:prstGeom prst="roundRect">
            <a:avLst>
              <a:gd name="adj" fmla="val 8074"/>
            </a:avLst>
          </a:prstGeom>
          <a:solidFill>
            <a:srgbClr val="E9E6FA"/>
          </a:solidFill>
          <a:ln w="4763" cmpd="sng" cap="flat">
            <a:solidFill>
              <a:srgbClr val="BDB8DF"/>
            </a:solidFill>
            <a:prstDash val="solid"/>
            <a:round/>
          </a:ln>
        </p:spPr>
      </p:sp>
      <p:sp>
        <p:nvSpPr>
          <p:cNvPr id="9" name="Прямоугольники"/>
          <p:cNvSpPr>
            <a:spLocks/>
          </p:cNvSpPr>
          <p:nvPr/>
        </p:nvSpPr>
        <p:spPr>
          <a:xfrm rot="0">
            <a:off x="3383384" y="3036762"/>
            <a:ext cx="2377156" cy="387696"/>
          </a:xfrm>
          <a:prstGeom prst="rect"/>
          <a:noFill/>
          <a:ln w="12700" cmpd="sng" cap="flat">
            <a:noFill/>
            <a:prstDash val="solid"/>
            <a:miter/>
          </a:ln>
        </p:spPr>
        <p:txBody>
          <a:bodyPr vert="horz" wrap="square" lIns="0" tIns="0" rIns="0" bIns="0" anchor="t" anchorCtr="0">
            <a:prstTxWarp prst="textNoShape"/>
          </a:bodyPr>
          <a:lstStyle/>
          <a:p>
            <a:pPr marL="0" indent="0" algn="ctr">
              <a:lnSpc>
                <a:spcPct val="104000"/>
              </a:lnSpc>
              <a:spcBef>
                <a:spcPts val="0"/>
              </a:spcBef>
              <a:spcAft>
                <a:spcPts val="0"/>
              </a:spcAft>
              <a:buNone/>
            </a:pPr>
            <a:r>
              <a:rPr lang="en-US" altLang="zh-CN" sz="1200" b="0" i="0" u="none" strike="noStrike" kern="1200" cap="none" spc="0" baseline="0">
                <a:solidFill>
                  <a:srgbClr val="2A2742"/>
                </a:solidFill>
                <a:latin typeface="Outfit ExtraBold" pitchFamily="34" charset="0"/>
                <a:ea typeface="Outfit ExtraBold" pitchFamily="34" charset="0"/>
                <a:cs typeface="Outfit ExtraBold" pitchFamily="34" charset="0"/>
              </a:rPr>
              <a:t>Основатель Советского государства</a:t>
            </a:r>
            <a:endParaRPr lang="zh-CN" altLang="en-US" sz="12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0" name="Прямоугольник с закругленными углами"/>
          <p:cNvSpPr>
            <a:spLocks/>
          </p:cNvSpPr>
          <p:nvPr/>
        </p:nvSpPr>
        <p:spPr>
          <a:xfrm rot="0">
            <a:off x="6013251" y="2908027"/>
            <a:ext cx="2634554" cy="645170"/>
          </a:xfrm>
          <a:prstGeom prst="roundRect">
            <a:avLst>
              <a:gd name="adj" fmla="val 8074"/>
            </a:avLst>
          </a:prstGeom>
          <a:solidFill>
            <a:srgbClr val="E9E6FA"/>
          </a:solidFill>
          <a:ln w="4763" cmpd="sng" cap="flat">
            <a:solidFill>
              <a:srgbClr val="BDB8DF"/>
            </a:solidFill>
            <a:prstDash val="solid"/>
            <a:round/>
          </a:ln>
        </p:spPr>
      </p:sp>
      <p:sp>
        <p:nvSpPr>
          <p:cNvPr id="11" name="Прямоугольники"/>
          <p:cNvSpPr>
            <a:spLocks/>
          </p:cNvSpPr>
          <p:nvPr/>
        </p:nvSpPr>
        <p:spPr>
          <a:xfrm rot="0">
            <a:off x="6555209" y="3036762"/>
            <a:ext cx="1550566" cy="193848"/>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1200" b="0" i="0" u="none" strike="noStrike" kern="1200" cap="none" spc="0" baseline="0">
                <a:solidFill>
                  <a:srgbClr val="2A2742"/>
                </a:solidFill>
                <a:latin typeface="Outfit ExtraBold" pitchFamily="34" charset="0"/>
                <a:ea typeface="Outfit ExtraBold" pitchFamily="34" charset="0"/>
                <a:cs typeface="Outfit ExtraBold" pitchFamily="34" charset="0"/>
              </a:rPr>
              <a:t>1870–1924</a:t>
            </a:r>
            <a:endParaRPr lang="zh-CN" altLang="en-US" sz="1200" b="0" i="0" u="none" strike="noStrike" kern="1200" cap="none" spc="0" baseline="0">
              <a:solidFill>
                <a:schemeClr val="tx1"/>
              </a:solidFill>
              <a:latin typeface="Calibri" pitchFamily="0" charset="0"/>
              <a:ea typeface="等线" pitchFamily="0" charset="0"/>
              <a:cs typeface="Droid Sans" pitchFamily="0" charset="0"/>
            </a:endParaRPr>
          </a:p>
        </p:txBody>
      </p:sp>
      <p:pic>
        <p:nvPicPr>
          <p:cNvPr id="12" name="Изображения"/>
          <p:cNvPicPr>
            <a:picLocks noChangeAspect="1"/>
          </p:cNvPicPr>
          <p:nvPr/>
        </p:nvPicPr>
        <p:blipFill>
          <a:blip r:embed="rId1" cstate="print"/>
          <a:stretch>
            <a:fillRect/>
          </a:stretch>
        </p:blipFill>
        <p:spPr>
          <a:xfrm rot="0">
            <a:off x="3177702" y="1147863"/>
            <a:ext cx="2835549" cy="1699098"/>
          </a:xfrm>
          <a:prstGeom prst="rect"/>
          <a:noFill/>
          <a:ln w="12700" cmpd="sng" cap="flat">
            <a:noFill/>
            <a:prstDash val="solid"/>
            <a:miter/>
          </a:ln>
        </p:spPr>
      </p:pic>
    </p:spTree>
    <p:extLst>
      <p:ext uri="{BB962C8B-B14F-4D97-AF65-F5344CB8AC3E}">
        <p14:creationId xmlns:p14="http://schemas.microsoft.com/office/powerpoint/2010/main" val="779893569"/>
      </p:ext>
    </p:extLst>
  </p:cSld>
  <p:clrMapOvr>
    <a:masterClrMapping/>
  </p:clrMapOvr>
</p:sld>
</file>

<file path=ppt/slides/slide2.xml><?xml version="1.0" encoding="utf-8"?>
<p:sld xmlns:p="http://schemas.openxmlformats.org/presentationml/2006/main" xmlns:r="http://schemas.openxmlformats.org/officeDocument/2006/relationships" xmlns:a="http://schemas.openxmlformats.org/drawingml/2006/main" showMasterSp="0">
  <p:cSld>
    <p:bg>
      <p:bgPr>
        <a:solidFill>
          <a:schemeClr val="bg1"/>
        </a:solidFill>
      </p:bgPr>
    </p:bg>
    <p:spTree>
      <p:nvGrpSpPr>
        <p:cNvPr id="1" name=""/>
        <p:cNvGrpSpPr/>
        <p:nvPr/>
      </p:nvGrpSpPr>
      <p:grpSpPr>
        <a:xfrm>
          <a:off x="0" y="0"/>
          <a:ext cx="0" cy="0"/>
          <a:chOff x="0" y="0"/>
          <a:chExt cx="0" cy="0"/>
        </a:xfrm>
      </p:grpSpPr>
      <p:sp>
        <p:nvSpPr>
          <p:cNvPr id="19" name="Прямоугольник с закругленными углами"/>
          <p:cNvSpPr>
            <a:spLocks/>
          </p:cNvSpPr>
          <p:nvPr/>
        </p:nvSpPr>
        <p:spPr>
          <a:xfrm rot="0">
            <a:off x="903759" y="265063"/>
            <a:ext cx="520377" cy="159989"/>
          </a:xfrm>
          <a:prstGeom prst="roundRect">
            <a:avLst>
              <a:gd name="adj" fmla="val 19537"/>
            </a:avLst>
          </a:prstGeom>
          <a:solidFill>
            <a:srgbClr val="D7D2F9"/>
          </a:solidFill>
          <a:ln w="12700" cmpd="sng" cap="flat">
            <a:noFill/>
            <a:prstDash val="solid"/>
            <a:miter/>
          </a:ln>
        </p:spPr>
      </p:sp>
      <p:sp>
        <p:nvSpPr>
          <p:cNvPr id="20" name="Прямоугольники"/>
          <p:cNvSpPr>
            <a:spLocks/>
          </p:cNvSpPr>
          <p:nvPr/>
        </p:nvSpPr>
        <p:spPr>
          <a:xfrm rot="0">
            <a:off x="959569" y="292968"/>
            <a:ext cx="865955" cy="104179"/>
          </a:xfrm>
          <a:prstGeom prst="rect"/>
          <a:noFill/>
          <a:ln w="12700" cmpd="sng" cap="flat">
            <a:noFill/>
            <a:prstDash val="solid"/>
            <a:miter/>
          </a:ln>
        </p:spPr>
        <p:txBody>
          <a:bodyPr vert="horz" wrap="none" lIns="0" tIns="0" rIns="0" bIns="0" anchor="t" anchorCtr="0">
            <a:prstTxWarp prst="textNoShape"/>
          </a:bodyPr>
          <a:lstStyle/>
          <a:p>
            <a:pPr marL="0" indent="0" algn="l">
              <a:lnSpc>
                <a:spcPct val="116999"/>
              </a:lnSpc>
              <a:spcBef>
                <a:spcPts val="0"/>
              </a:spcBef>
              <a:spcAft>
                <a:spcPts val="0"/>
              </a:spcAft>
              <a:buNone/>
            </a:pPr>
            <a:r>
              <a:rPr lang="en-US" altLang="zh-CN" sz="550" b="0" i="0" u="none" strike="noStrike" kern="1200" cap="none" spc="0" baseline="0">
                <a:solidFill>
                  <a:srgbClr val="2A2742"/>
                </a:solidFill>
                <a:latin typeface="Arimo" pitchFamily="34" charset="0"/>
                <a:ea typeface="Arimo" pitchFamily="34" charset="0"/>
                <a:cs typeface="Arimo" pitchFamily="34" charset="0"/>
              </a:rPr>
              <a:t>ЛИЧНОСТЬ</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1" name="Прямоугольники"/>
          <p:cNvSpPr>
            <a:spLocks/>
          </p:cNvSpPr>
          <p:nvPr/>
        </p:nvSpPr>
        <p:spPr>
          <a:xfrm rot="0">
            <a:off x="903759" y="452958"/>
            <a:ext cx="5463034" cy="290736"/>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800" b="0" i="0" u="none" strike="noStrike" kern="1200" cap="none" spc="0" baseline="0">
                <a:solidFill>
                  <a:srgbClr val="231971"/>
                </a:solidFill>
                <a:latin typeface="Outfit ExtraBold" pitchFamily="34" charset="0"/>
                <a:ea typeface="Outfit ExtraBold" pitchFamily="34" charset="0"/>
                <a:cs typeface="Outfit ExtraBold" pitchFamily="34" charset="0"/>
              </a:rPr>
              <a:t>Имя и Прозвища: От Ульянова до Ленина</a:t>
            </a:r>
            <a:endParaRPr lang="zh-CN" altLang="en-US" sz="18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2" name="Прямоугольники"/>
          <p:cNvSpPr>
            <a:spLocks/>
          </p:cNvSpPr>
          <p:nvPr/>
        </p:nvSpPr>
        <p:spPr>
          <a:xfrm rot="0">
            <a:off x="1689199" y="1231553"/>
            <a:ext cx="1598861" cy="145331"/>
          </a:xfrm>
          <a:prstGeom prst="rect"/>
          <a:noFill/>
          <a:ln w="12700" cmpd="sng" cap="flat">
            <a:noFill/>
            <a:prstDash val="solid"/>
            <a:miter/>
          </a:ln>
        </p:spPr>
        <p:txBody>
          <a:bodyPr vert="horz" wrap="none" lIns="0" tIns="0" rIns="0" bIns="0" anchor="t" anchorCtr="0">
            <a:prstTxWarp prst="textNoShape"/>
          </a:bodyPr>
          <a:lstStyle/>
          <a:p>
            <a:pPr marL="0" indent="0" algn="r">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Владимир Ильич Ульянов</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3" name="Прямоугольники"/>
          <p:cNvSpPr>
            <a:spLocks/>
          </p:cNvSpPr>
          <p:nvPr/>
        </p:nvSpPr>
        <p:spPr>
          <a:xfrm rot="0">
            <a:off x="903759" y="1418704"/>
            <a:ext cx="2384301" cy="260449"/>
          </a:xfrm>
          <a:prstGeom prst="rect"/>
          <a:noFill/>
          <a:ln w="12700" cmpd="sng" cap="flat">
            <a:noFill/>
            <a:prstDash val="solid"/>
            <a:miter/>
          </a:ln>
        </p:spPr>
        <p:txBody>
          <a:bodyPr vert="horz" wrap="square" lIns="0" tIns="0" rIns="0" bIns="0" anchor="t" anchorCtr="0">
            <a:prstTxWarp prst="textNoShape"/>
          </a:bodyPr>
          <a:lstStyle/>
          <a:p>
            <a:pPr marL="0" indent="0" algn="r">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Настоящее имя — полное гражданское имя будущего революционера, данное при рождении в 1870 году</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pic>
        <p:nvPicPr>
          <p:cNvPr id="24" name="Изображения" descr="preencoded.png"/>
          <p:cNvPicPr>
            <a:picLocks noChangeAspect="1"/>
          </p:cNvPicPr>
          <p:nvPr/>
        </p:nvPicPr>
        <p:blipFill>
          <a:blip r:embed="rId1" cstate="print"/>
          <a:stretch>
            <a:fillRect/>
          </a:stretch>
        </p:blipFill>
        <p:spPr>
          <a:xfrm rot="0">
            <a:off x="3288060" y="848319"/>
            <a:ext cx="2567732" cy="2567732"/>
          </a:xfrm>
          <a:prstGeom prst="rect"/>
          <a:noFill/>
          <a:ln w="12700" cmpd="sng" cap="flat">
            <a:noFill/>
            <a:prstDash val="solid"/>
            <a:miter/>
          </a:ln>
        </p:spPr>
      </p:pic>
      <p:sp>
        <p:nvSpPr>
          <p:cNvPr id="25" name="Прямоугольники"/>
          <p:cNvSpPr>
            <a:spLocks/>
          </p:cNvSpPr>
          <p:nvPr/>
        </p:nvSpPr>
        <p:spPr>
          <a:xfrm rot="0">
            <a:off x="3971516" y="1661778"/>
            <a:ext cx="130819" cy="163487"/>
          </a:xfrm>
          <a:prstGeom prst="rect"/>
          <a:noFill/>
          <a:ln w="12700" cmpd="sng" cap="flat">
            <a:noFill/>
            <a:prstDash val="solid"/>
            <a:miter/>
          </a:ln>
        </p:spPr>
        <p:txBody>
          <a:bodyPr vert="horz" wrap="none" lIns="0" tIns="0" rIns="0" bIns="0" anchor="ctr" anchorCtr="0">
            <a:prstTxWarp prst="textNoShape"/>
          </a:bodyPr>
          <a:lstStyle/>
          <a:p>
            <a:pPr marL="0" indent="0" algn="ctr">
              <a:lnSpc>
                <a:spcPct val="100000"/>
              </a:lnSpc>
              <a:spcBef>
                <a:spcPts val="0"/>
              </a:spcBef>
              <a:spcAft>
                <a:spcPts val="0"/>
              </a:spcAft>
              <a:buNone/>
            </a:pPr>
            <a:r>
              <a:rPr lang="en-US" altLang="zh-CN" sz="1000" b="0" i="0" u="none" strike="noStrike" kern="1200" cap="none" spc="0" baseline="0">
                <a:solidFill>
                  <a:srgbClr val="2A2742"/>
                </a:solidFill>
                <a:latin typeface="Outfit ExtraBold" pitchFamily="34" charset="0"/>
                <a:ea typeface="Outfit ExtraBold" pitchFamily="34" charset="0"/>
                <a:cs typeface="Outfit ExtraBold" pitchFamily="34" charset="0"/>
              </a:rPr>
              <a:t>1</a:t>
            </a:r>
            <a:endParaRPr lang="zh-CN" altLang="en-US" sz="10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6" name="Прямоугольники"/>
          <p:cNvSpPr>
            <a:spLocks/>
          </p:cNvSpPr>
          <p:nvPr/>
        </p:nvSpPr>
        <p:spPr>
          <a:xfrm rot="0">
            <a:off x="5855790" y="940817"/>
            <a:ext cx="1162868" cy="145331"/>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Ленин</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7" name="Прямоугольники"/>
          <p:cNvSpPr>
            <a:spLocks/>
          </p:cNvSpPr>
          <p:nvPr/>
        </p:nvSpPr>
        <p:spPr>
          <a:xfrm rot="0">
            <a:off x="5855790" y="1127968"/>
            <a:ext cx="2384375" cy="390673"/>
          </a:xfrm>
          <a:prstGeom prst="rect"/>
          <a:noFill/>
          <a:ln w="12700" cmpd="sng" cap="flat">
            <a:noFill/>
            <a:prstDash val="solid"/>
            <a:miter/>
          </a:ln>
        </p:spPr>
        <p:txBody>
          <a:bodyPr vert="horz" wrap="square" lIns="0" tIns="0" rIns="0" bIns="0" anchor="t" anchorCtr="0">
            <a:prstTxWarp prst="textNoShape"/>
          </a:bodyPr>
          <a:lstStyle/>
          <a:p>
            <a:pPr marL="0" indent="0" algn="l">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Псевдоним, взятый около 1901 года для революционной деятельности; стал основным историческим именем</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pic>
        <p:nvPicPr>
          <p:cNvPr id="28" name="Изображения" descr="preencoded.png"/>
          <p:cNvPicPr>
            <a:picLocks noChangeAspect="1"/>
          </p:cNvPicPr>
          <p:nvPr/>
        </p:nvPicPr>
        <p:blipFill>
          <a:blip r:embed="rId2" cstate="print"/>
          <a:stretch>
            <a:fillRect/>
          </a:stretch>
        </p:blipFill>
        <p:spPr>
          <a:xfrm rot="0">
            <a:off x="3288060" y="848319"/>
            <a:ext cx="2567732" cy="2567732"/>
          </a:xfrm>
          <a:prstGeom prst="rect"/>
          <a:noFill/>
          <a:ln w="12700" cmpd="sng" cap="flat">
            <a:noFill/>
            <a:prstDash val="solid"/>
            <a:miter/>
          </a:ln>
        </p:spPr>
      </p:pic>
      <p:sp>
        <p:nvSpPr>
          <p:cNvPr id="29" name="Прямоугольники"/>
          <p:cNvSpPr>
            <a:spLocks/>
          </p:cNvSpPr>
          <p:nvPr/>
        </p:nvSpPr>
        <p:spPr>
          <a:xfrm rot="0">
            <a:off x="4710745" y="1421569"/>
            <a:ext cx="130819" cy="163487"/>
          </a:xfrm>
          <a:prstGeom prst="rect"/>
          <a:noFill/>
          <a:ln w="12700" cmpd="sng" cap="flat">
            <a:noFill/>
            <a:prstDash val="solid"/>
            <a:miter/>
          </a:ln>
        </p:spPr>
        <p:txBody>
          <a:bodyPr vert="horz" wrap="none" lIns="0" tIns="0" rIns="0" bIns="0" anchor="ctr" anchorCtr="0">
            <a:prstTxWarp prst="textNoShape"/>
          </a:bodyPr>
          <a:lstStyle/>
          <a:p>
            <a:pPr marL="0" indent="0" algn="ctr">
              <a:lnSpc>
                <a:spcPct val="100000"/>
              </a:lnSpc>
              <a:spcBef>
                <a:spcPts val="0"/>
              </a:spcBef>
              <a:spcAft>
                <a:spcPts val="0"/>
              </a:spcAft>
              <a:buNone/>
            </a:pPr>
            <a:r>
              <a:rPr lang="en-US" altLang="zh-CN" sz="1000" b="0" i="0" u="none" strike="noStrike" kern="1200" cap="none" spc="0" baseline="0">
                <a:solidFill>
                  <a:srgbClr val="2A2742"/>
                </a:solidFill>
                <a:latin typeface="Outfit ExtraBold" pitchFamily="34" charset="0"/>
                <a:ea typeface="Outfit ExtraBold" pitchFamily="34" charset="0"/>
                <a:cs typeface="Outfit ExtraBold" pitchFamily="34" charset="0"/>
              </a:rPr>
              <a:t>2</a:t>
            </a:r>
            <a:endParaRPr lang="zh-CN" altLang="en-US" sz="10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30" name="Прямоугольники"/>
          <p:cNvSpPr>
            <a:spLocks/>
          </p:cNvSpPr>
          <p:nvPr/>
        </p:nvSpPr>
        <p:spPr>
          <a:xfrm rot="0">
            <a:off x="6041827" y="1843236"/>
            <a:ext cx="1904479" cy="145331"/>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Вождь мирового пролетариата</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31" name="Прямоугольники"/>
          <p:cNvSpPr>
            <a:spLocks/>
          </p:cNvSpPr>
          <p:nvPr/>
        </p:nvSpPr>
        <p:spPr>
          <a:xfrm rot="0">
            <a:off x="6041827" y="2030388"/>
            <a:ext cx="2198340" cy="390673"/>
          </a:xfrm>
          <a:prstGeom prst="rect"/>
          <a:noFill/>
          <a:ln w="12700" cmpd="sng" cap="flat">
            <a:noFill/>
            <a:prstDash val="solid"/>
            <a:miter/>
          </a:ln>
        </p:spPr>
        <p:txBody>
          <a:bodyPr vert="horz" wrap="square" lIns="0" tIns="0" rIns="0" bIns="0" anchor="t" anchorCtr="0">
            <a:prstTxWarp prst="textNoShape"/>
          </a:bodyPr>
          <a:lstStyle/>
          <a:p>
            <a:pPr marL="0" indent="0" algn="l">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Официальный советский титул, использовавшийся в государственной пропаганде и прессе</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pic>
        <p:nvPicPr>
          <p:cNvPr id="32" name="Изображения" descr="preencoded.png"/>
          <p:cNvPicPr>
            <a:picLocks noChangeAspect="1"/>
          </p:cNvPicPr>
          <p:nvPr/>
        </p:nvPicPr>
        <p:blipFill>
          <a:blip r:embed="rId3" cstate="print"/>
          <a:stretch>
            <a:fillRect/>
          </a:stretch>
        </p:blipFill>
        <p:spPr>
          <a:xfrm rot="0">
            <a:off x="3288060" y="848319"/>
            <a:ext cx="2567732" cy="2567732"/>
          </a:xfrm>
          <a:prstGeom prst="rect"/>
          <a:noFill/>
          <a:ln w="12700" cmpd="sng" cap="flat">
            <a:noFill/>
            <a:prstDash val="solid"/>
            <a:miter/>
          </a:ln>
        </p:spPr>
      </p:pic>
      <p:sp>
        <p:nvSpPr>
          <p:cNvPr id="33" name="Прямоугольники"/>
          <p:cNvSpPr>
            <a:spLocks/>
          </p:cNvSpPr>
          <p:nvPr/>
        </p:nvSpPr>
        <p:spPr>
          <a:xfrm rot="0">
            <a:off x="5167647" y="2050442"/>
            <a:ext cx="130820" cy="163487"/>
          </a:xfrm>
          <a:prstGeom prst="rect"/>
          <a:noFill/>
          <a:ln w="12700" cmpd="sng" cap="flat">
            <a:noFill/>
            <a:prstDash val="solid"/>
            <a:miter/>
          </a:ln>
        </p:spPr>
        <p:txBody>
          <a:bodyPr vert="horz" wrap="none" lIns="0" tIns="0" rIns="0" bIns="0" anchor="ctr" anchorCtr="0">
            <a:prstTxWarp prst="textNoShape"/>
          </a:bodyPr>
          <a:lstStyle/>
          <a:p>
            <a:pPr marL="0" indent="0" algn="ctr">
              <a:lnSpc>
                <a:spcPct val="100000"/>
              </a:lnSpc>
              <a:spcBef>
                <a:spcPts val="0"/>
              </a:spcBef>
              <a:spcAft>
                <a:spcPts val="0"/>
              </a:spcAft>
              <a:buNone/>
            </a:pPr>
            <a:r>
              <a:rPr lang="en-US" altLang="zh-CN" sz="1000" b="0" i="0" u="none" strike="noStrike" kern="1200" cap="none" spc="0" baseline="0">
                <a:solidFill>
                  <a:srgbClr val="2A2742"/>
                </a:solidFill>
                <a:latin typeface="Outfit ExtraBold" pitchFamily="34" charset="0"/>
                <a:ea typeface="Outfit ExtraBold" pitchFamily="34" charset="0"/>
                <a:cs typeface="Outfit ExtraBold" pitchFamily="34" charset="0"/>
              </a:rPr>
              <a:t>3</a:t>
            </a:r>
            <a:endParaRPr lang="zh-CN" altLang="en-US" sz="10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34" name="Прямоугольники"/>
          <p:cNvSpPr>
            <a:spLocks/>
          </p:cNvSpPr>
          <p:nvPr/>
        </p:nvSpPr>
        <p:spPr>
          <a:xfrm rot="0">
            <a:off x="5855790" y="2745656"/>
            <a:ext cx="1162868" cy="145331"/>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Ильич</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35" name="Прямоугольники"/>
          <p:cNvSpPr>
            <a:spLocks/>
          </p:cNvSpPr>
          <p:nvPr/>
        </p:nvSpPr>
        <p:spPr>
          <a:xfrm rot="0">
            <a:off x="5855790" y="2932807"/>
            <a:ext cx="2384375" cy="390673"/>
          </a:xfrm>
          <a:prstGeom prst="rect"/>
          <a:noFill/>
          <a:ln w="12700" cmpd="sng" cap="flat">
            <a:noFill/>
            <a:prstDash val="solid"/>
            <a:miter/>
          </a:ln>
        </p:spPr>
        <p:txBody>
          <a:bodyPr vert="horz" wrap="square" lIns="0" tIns="0" rIns="0" bIns="0" anchor="t" anchorCtr="0">
            <a:prstTxWarp prst="textNoShape"/>
          </a:bodyPr>
          <a:lstStyle/>
          <a:p>
            <a:pPr marL="0" indent="0" algn="l">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Почтительное обращение по отчеству, широко распространённое среди сторонников и в советской культуре</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pic>
        <p:nvPicPr>
          <p:cNvPr id="36" name="Изображения" descr="preencoded.png"/>
          <p:cNvPicPr>
            <a:picLocks noChangeAspect="1"/>
          </p:cNvPicPr>
          <p:nvPr/>
        </p:nvPicPr>
        <p:blipFill>
          <a:blip r:embed="rId4" cstate="print"/>
          <a:stretch>
            <a:fillRect/>
          </a:stretch>
        </p:blipFill>
        <p:spPr>
          <a:xfrm rot="0">
            <a:off x="3288060" y="848319"/>
            <a:ext cx="2567732" cy="2567732"/>
          </a:xfrm>
          <a:prstGeom prst="rect"/>
          <a:noFill/>
          <a:ln w="12700" cmpd="sng" cap="flat">
            <a:noFill/>
            <a:prstDash val="solid"/>
            <a:miter/>
          </a:ln>
        </p:spPr>
      </p:pic>
      <p:sp>
        <p:nvSpPr>
          <p:cNvPr id="37" name="Прямоугольники"/>
          <p:cNvSpPr>
            <a:spLocks/>
          </p:cNvSpPr>
          <p:nvPr/>
        </p:nvSpPr>
        <p:spPr>
          <a:xfrm rot="0">
            <a:off x="4710745" y="2679241"/>
            <a:ext cx="130819" cy="163488"/>
          </a:xfrm>
          <a:prstGeom prst="rect"/>
          <a:noFill/>
          <a:ln w="12700" cmpd="sng" cap="flat">
            <a:noFill/>
            <a:prstDash val="solid"/>
            <a:miter/>
          </a:ln>
        </p:spPr>
        <p:txBody>
          <a:bodyPr vert="horz" wrap="none" lIns="0" tIns="0" rIns="0" bIns="0" anchor="ctr" anchorCtr="0">
            <a:prstTxWarp prst="textNoShape"/>
          </a:bodyPr>
          <a:lstStyle/>
          <a:p>
            <a:pPr marL="0" indent="0" algn="ctr">
              <a:lnSpc>
                <a:spcPct val="100000"/>
              </a:lnSpc>
              <a:spcBef>
                <a:spcPts val="0"/>
              </a:spcBef>
              <a:spcAft>
                <a:spcPts val="0"/>
              </a:spcAft>
              <a:buNone/>
            </a:pPr>
            <a:r>
              <a:rPr lang="en-US" altLang="zh-CN" sz="1000" b="0" i="0" u="none" strike="noStrike" kern="1200" cap="none" spc="0" baseline="0">
                <a:solidFill>
                  <a:srgbClr val="2A2742"/>
                </a:solidFill>
                <a:latin typeface="Outfit ExtraBold" pitchFamily="34" charset="0"/>
                <a:ea typeface="Outfit ExtraBold" pitchFamily="34" charset="0"/>
                <a:cs typeface="Outfit ExtraBold" pitchFamily="34" charset="0"/>
              </a:rPr>
              <a:t>4</a:t>
            </a:r>
            <a:endParaRPr lang="zh-CN" altLang="en-US" sz="10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38" name="Прямоугольники"/>
          <p:cNvSpPr>
            <a:spLocks/>
          </p:cNvSpPr>
          <p:nvPr/>
        </p:nvSpPr>
        <p:spPr>
          <a:xfrm rot="0">
            <a:off x="2125191" y="2585145"/>
            <a:ext cx="1162869" cy="145331"/>
          </a:xfrm>
          <a:prstGeom prst="rect"/>
          <a:noFill/>
          <a:ln w="12700" cmpd="sng" cap="flat">
            <a:noFill/>
            <a:prstDash val="solid"/>
            <a:miter/>
          </a:ln>
        </p:spPr>
        <p:txBody>
          <a:bodyPr vert="horz" wrap="none" lIns="0" tIns="0" rIns="0" bIns="0" anchor="t" anchorCtr="0">
            <a:prstTxWarp prst="textNoShape"/>
          </a:bodyPr>
          <a:lstStyle/>
          <a:p>
            <a:pPr marL="0" indent="0" algn="r">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Н. Ленин</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39" name="Прямоугольники"/>
          <p:cNvSpPr>
            <a:spLocks/>
          </p:cNvSpPr>
          <p:nvPr/>
        </p:nvSpPr>
        <p:spPr>
          <a:xfrm rot="0">
            <a:off x="903759" y="2772296"/>
            <a:ext cx="2384301" cy="260449"/>
          </a:xfrm>
          <a:prstGeom prst="rect"/>
          <a:noFill/>
          <a:ln w="12700" cmpd="sng" cap="flat">
            <a:noFill/>
            <a:prstDash val="solid"/>
            <a:miter/>
          </a:ln>
        </p:spPr>
        <p:txBody>
          <a:bodyPr vert="horz" wrap="square" lIns="0" tIns="0" rIns="0" bIns="0" anchor="t" anchorCtr="0">
            <a:prstTxWarp prst="textNoShape"/>
          </a:bodyPr>
          <a:lstStyle/>
          <a:p>
            <a:pPr marL="0" indent="0" algn="r">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Сокращённая форма подписи, использовавшаяся в политических статьях и партийных документах</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pic>
        <p:nvPicPr>
          <p:cNvPr id="40" name="Изображения" descr="preencoded.png"/>
          <p:cNvPicPr>
            <a:picLocks noChangeAspect="1"/>
          </p:cNvPicPr>
          <p:nvPr/>
        </p:nvPicPr>
        <p:blipFill>
          <a:blip r:embed="rId5" cstate="print"/>
          <a:stretch>
            <a:fillRect/>
          </a:stretch>
        </p:blipFill>
        <p:spPr>
          <a:xfrm rot="0">
            <a:off x="3288060" y="848319"/>
            <a:ext cx="2567732" cy="2567732"/>
          </a:xfrm>
          <a:prstGeom prst="rect"/>
          <a:noFill/>
          <a:ln w="12700" cmpd="sng" cap="flat">
            <a:noFill/>
            <a:prstDash val="solid"/>
            <a:miter/>
          </a:ln>
        </p:spPr>
      </p:pic>
      <p:sp>
        <p:nvSpPr>
          <p:cNvPr id="41" name="Прямоугольники"/>
          <p:cNvSpPr>
            <a:spLocks/>
          </p:cNvSpPr>
          <p:nvPr/>
        </p:nvSpPr>
        <p:spPr>
          <a:xfrm rot="0">
            <a:off x="3971516" y="2439032"/>
            <a:ext cx="130819" cy="163488"/>
          </a:xfrm>
          <a:prstGeom prst="rect"/>
          <a:noFill/>
          <a:ln w="12700" cmpd="sng" cap="flat">
            <a:noFill/>
            <a:prstDash val="solid"/>
            <a:miter/>
          </a:ln>
        </p:spPr>
        <p:txBody>
          <a:bodyPr vert="horz" wrap="none" lIns="0" tIns="0" rIns="0" bIns="0" anchor="ctr" anchorCtr="0">
            <a:prstTxWarp prst="textNoShape"/>
          </a:bodyPr>
          <a:lstStyle/>
          <a:p>
            <a:pPr marL="0" indent="0" algn="ctr">
              <a:lnSpc>
                <a:spcPct val="100000"/>
              </a:lnSpc>
              <a:spcBef>
                <a:spcPts val="0"/>
              </a:spcBef>
              <a:spcAft>
                <a:spcPts val="0"/>
              </a:spcAft>
              <a:buNone/>
            </a:pPr>
            <a:r>
              <a:rPr lang="en-US" altLang="zh-CN" sz="1000" b="0" i="0" u="none" strike="noStrike" kern="1200" cap="none" spc="0" baseline="0">
                <a:solidFill>
                  <a:srgbClr val="2A2742"/>
                </a:solidFill>
                <a:latin typeface="Outfit ExtraBold" pitchFamily="34" charset="0"/>
                <a:ea typeface="Outfit ExtraBold" pitchFamily="34" charset="0"/>
                <a:cs typeface="Outfit ExtraBold" pitchFamily="34" charset="0"/>
              </a:rPr>
              <a:t>5</a:t>
            </a:r>
            <a:endParaRPr lang="zh-CN" altLang="en-US" sz="10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42" name="Прямоугольники"/>
          <p:cNvSpPr>
            <a:spLocks/>
          </p:cNvSpPr>
          <p:nvPr/>
        </p:nvSpPr>
        <p:spPr>
          <a:xfrm rot="0">
            <a:off x="894234" y="3494484"/>
            <a:ext cx="7355458" cy="19050"/>
          </a:xfrm>
          <a:prstGeom prst="rect"/>
          <a:solidFill>
            <a:srgbClr val="5E4CE6"/>
          </a:solidFill>
          <a:ln w="12700" cmpd="sng" cap="flat">
            <a:noFill/>
            <a:prstDash val="solid"/>
            <a:miter/>
          </a:ln>
        </p:spPr>
      </p:sp>
      <p:sp>
        <p:nvSpPr>
          <p:cNvPr id="43" name="Прямоугольники"/>
          <p:cNvSpPr>
            <a:spLocks/>
          </p:cNvSpPr>
          <p:nvPr/>
        </p:nvSpPr>
        <p:spPr>
          <a:xfrm rot="0">
            <a:off x="903759" y="3606551"/>
            <a:ext cx="1768450" cy="145331"/>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Происхождение псевдонима</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44" name="Прямоугольники"/>
          <p:cNvSpPr>
            <a:spLocks/>
          </p:cNvSpPr>
          <p:nvPr/>
        </p:nvSpPr>
        <p:spPr>
          <a:xfrm rot="0">
            <a:off x="903759" y="3830315"/>
            <a:ext cx="7336408" cy="260449"/>
          </a:xfrm>
          <a:prstGeom prst="rect"/>
          <a:noFill/>
          <a:ln w="12700" cmpd="sng" cap="flat">
            <a:noFill/>
            <a:prstDash val="solid"/>
            <a:miter/>
          </a:ln>
        </p:spPr>
        <p:txBody>
          <a:bodyPr vert="horz" wrap="square" lIns="0" tIns="0" rIns="0" bIns="0" anchor="t" anchorCtr="0">
            <a:prstTxWarp prst="textNoShape"/>
          </a:bodyPr>
          <a:lstStyle/>
          <a:p>
            <a:pPr marL="0" indent="0" algn="l">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Псевдоним «Ленин» впервые появился в печати около 1901 года. Точное происхождение неизвестно — по одной из версий, он связан с рекой Леной в Сибири, символизируя связь с революционным движением ссыльных.</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45" name="Прямоугольник с закругленными углами"/>
          <p:cNvSpPr>
            <a:spLocks/>
          </p:cNvSpPr>
          <p:nvPr/>
        </p:nvSpPr>
        <p:spPr>
          <a:xfrm rot="0">
            <a:off x="903759" y="4215705"/>
            <a:ext cx="1450404" cy="116235"/>
          </a:xfrm>
          <a:prstGeom prst="roundRect">
            <a:avLst>
              <a:gd name="adj" fmla="val 33615"/>
            </a:avLst>
          </a:prstGeom>
          <a:solidFill>
            <a:srgbClr val="E9E6FA"/>
          </a:solidFill>
          <a:ln w="4763" cmpd="sng" cap="flat">
            <a:solidFill>
              <a:srgbClr val="BDB8DF"/>
            </a:solidFill>
            <a:prstDash val="solid"/>
            <a:round/>
          </a:ln>
        </p:spPr>
      </p:sp>
      <p:sp>
        <p:nvSpPr>
          <p:cNvPr id="46" name="Прямоугольник с закругленными углами"/>
          <p:cNvSpPr>
            <a:spLocks/>
          </p:cNvSpPr>
          <p:nvPr/>
        </p:nvSpPr>
        <p:spPr>
          <a:xfrm rot="0">
            <a:off x="903759" y="4215705"/>
            <a:ext cx="1450404" cy="116235"/>
          </a:xfrm>
          <a:prstGeom prst="roundRect">
            <a:avLst>
              <a:gd name="adj" fmla="val 33615"/>
            </a:avLst>
          </a:prstGeom>
          <a:solidFill>
            <a:srgbClr val="5E4CE6"/>
          </a:solidFill>
          <a:ln w="12700" cmpd="sng" cap="flat">
            <a:noFill/>
            <a:prstDash val="solid"/>
            <a:miter/>
          </a:ln>
        </p:spPr>
      </p:sp>
      <p:sp>
        <p:nvSpPr>
          <p:cNvPr id="47" name="Прямоугольники"/>
          <p:cNvSpPr>
            <a:spLocks/>
          </p:cNvSpPr>
          <p:nvPr/>
        </p:nvSpPr>
        <p:spPr>
          <a:xfrm rot="0">
            <a:off x="2423889" y="4215631"/>
            <a:ext cx="248542" cy="116308"/>
          </a:xfrm>
          <a:prstGeom prst="rect"/>
          <a:noFill/>
          <a:ln w="12700" cmpd="sng" cap="flat">
            <a:noFill/>
            <a:prstDash val="solid"/>
            <a:miter/>
          </a:ln>
        </p:spPr>
        <p:txBody>
          <a:bodyPr vert="horz" wrap="none" lIns="0" tIns="0" rIns="0" bIns="0" anchor="t" anchorCtr="0">
            <a:prstTxWarp prst="textNoShape"/>
          </a:bodyPr>
          <a:lstStyle/>
          <a:p>
            <a:pPr marL="0" indent="0" algn="l">
              <a:lnSpc>
                <a:spcPct val="83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1870</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48" name="Прямоугольники"/>
          <p:cNvSpPr>
            <a:spLocks/>
          </p:cNvSpPr>
          <p:nvPr/>
        </p:nvSpPr>
        <p:spPr>
          <a:xfrm rot="0">
            <a:off x="903759" y="4430762"/>
            <a:ext cx="1162869" cy="145331"/>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Год рождения</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49" name="Прямоугольники"/>
          <p:cNvSpPr>
            <a:spLocks/>
          </p:cNvSpPr>
          <p:nvPr/>
        </p:nvSpPr>
        <p:spPr>
          <a:xfrm rot="0">
            <a:off x="903759" y="4617913"/>
            <a:ext cx="1768673" cy="130224"/>
          </a:xfrm>
          <a:prstGeom prst="rect"/>
          <a:noFill/>
          <a:ln w="12700" cmpd="sng" cap="flat">
            <a:noFill/>
            <a:prstDash val="solid"/>
            <a:miter/>
          </a:ln>
        </p:spPr>
        <p:txBody>
          <a:bodyPr vert="horz" wrap="none" lIns="0" tIns="0" rIns="0" bIns="0" anchor="t" anchorCtr="0">
            <a:prstTxWarp prst="textNoShape"/>
          </a:bodyPr>
          <a:lstStyle/>
          <a:p>
            <a:pPr marL="0" indent="0" algn="l">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22 апреля 1870 года, Симбирск</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50" name="Прямоугольник с закругленными углами"/>
          <p:cNvSpPr>
            <a:spLocks/>
          </p:cNvSpPr>
          <p:nvPr/>
        </p:nvSpPr>
        <p:spPr>
          <a:xfrm rot="0">
            <a:off x="2759646" y="4215705"/>
            <a:ext cx="1462980" cy="116235"/>
          </a:xfrm>
          <a:prstGeom prst="roundRect">
            <a:avLst>
              <a:gd name="adj" fmla="val 33615"/>
            </a:avLst>
          </a:prstGeom>
          <a:solidFill>
            <a:srgbClr val="E9E6FA"/>
          </a:solidFill>
          <a:ln w="4763" cmpd="sng" cap="flat">
            <a:solidFill>
              <a:srgbClr val="BDB8DF"/>
            </a:solidFill>
            <a:prstDash val="solid"/>
            <a:round/>
          </a:ln>
        </p:spPr>
      </p:sp>
      <p:sp>
        <p:nvSpPr>
          <p:cNvPr id="51" name="Прямоугольник с закругленными углами"/>
          <p:cNvSpPr>
            <a:spLocks/>
          </p:cNvSpPr>
          <p:nvPr/>
        </p:nvSpPr>
        <p:spPr>
          <a:xfrm rot="0">
            <a:off x="2759646" y="4215705"/>
            <a:ext cx="1462980" cy="116235"/>
          </a:xfrm>
          <a:prstGeom prst="roundRect">
            <a:avLst>
              <a:gd name="adj" fmla="val 33615"/>
            </a:avLst>
          </a:prstGeom>
          <a:solidFill>
            <a:srgbClr val="5E4CE6"/>
          </a:solidFill>
          <a:ln w="12700" cmpd="sng" cap="flat">
            <a:noFill/>
            <a:prstDash val="solid"/>
            <a:miter/>
          </a:ln>
        </p:spPr>
      </p:sp>
      <p:sp>
        <p:nvSpPr>
          <p:cNvPr id="52" name="Прямоугольники"/>
          <p:cNvSpPr>
            <a:spLocks/>
          </p:cNvSpPr>
          <p:nvPr/>
        </p:nvSpPr>
        <p:spPr>
          <a:xfrm rot="0">
            <a:off x="4292352" y="4215631"/>
            <a:ext cx="235966" cy="116308"/>
          </a:xfrm>
          <a:prstGeom prst="rect"/>
          <a:noFill/>
          <a:ln w="12700" cmpd="sng" cap="flat">
            <a:noFill/>
            <a:prstDash val="solid"/>
            <a:miter/>
          </a:ln>
        </p:spPr>
        <p:txBody>
          <a:bodyPr vert="horz" wrap="none" lIns="0" tIns="0" rIns="0" bIns="0" anchor="t" anchorCtr="0">
            <a:prstTxWarp prst="textNoShape"/>
          </a:bodyPr>
          <a:lstStyle/>
          <a:p>
            <a:pPr marL="0" indent="0" algn="l">
              <a:lnSpc>
                <a:spcPct val="83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1901</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53" name="Прямоугольники"/>
          <p:cNvSpPr>
            <a:spLocks/>
          </p:cNvSpPr>
          <p:nvPr/>
        </p:nvSpPr>
        <p:spPr>
          <a:xfrm rot="0">
            <a:off x="2759646" y="4430762"/>
            <a:ext cx="1191294" cy="145331"/>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Первый псевдоним</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54" name="Прямоугольники"/>
          <p:cNvSpPr>
            <a:spLocks/>
          </p:cNvSpPr>
          <p:nvPr/>
        </p:nvSpPr>
        <p:spPr>
          <a:xfrm rot="0">
            <a:off x="2759646" y="4617913"/>
            <a:ext cx="1768673" cy="260448"/>
          </a:xfrm>
          <a:prstGeom prst="rect"/>
          <a:noFill/>
          <a:ln w="12700" cmpd="sng" cap="flat">
            <a:noFill/>
            <a:prstDash val="solid"/>
            <a:miter/>
          </a:ln>
        </p:spPr>
        <p:txBody>
          <a:bodyPr vert="horz" wrap="square" lIns="0" tIns="0" rIns="0" bIns="0" anchor="t" anchorCtr="0">
            <a:prstTxWarp prst="textNoShape"/>
          </a:bodyPr>
          <a:lstStyle/>
          <a:p>
            <a:pPr marL="0" indent="0" algn="l">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Год первого использования имени «Ленин» в печати</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55" name="Прямоугольник с закругленными углами"/>
          <p:cNvSpPr>
            <a:spLocks/>
          </p:cNvSpPr>
          <p:nvPr/>
        </p:nvSpPr>
        <p:spPr>
          <a:xfrm rot="0">
            <a:off x="4615532" y="4215705"/>
            <a:ext cx="1566788" cy="116235"/>
          </a:xfrm>
          <a:prstGeom prst="roundRect">
            <a:avLst>
              <a:gd name="adj" fmla="val 33615"/>
            </a:avLst>
          </a:prstGeom>
          <a:solidFill>
            <a:srgbClr val="E9E6FA"/>
          </a:solidFill>
          <a:ln w="4763" cmpd="sng" cap="flat">
            <a:solidFill>
              <a:srgbClr val="BDB8DF"/>
            </a:solidFill>
            <a:prstDash val="solid"/>
            <a:round/>
          </a:ln>
        </p:spPr>
      </p:sp>
      <p:sp>
        <p:nvSpPr>
          <p:cNvPr id="56" name="Прямоугольник с закругленными углами"/>
          <p:cNvSpPr>
            <a:spLocks/>
          </p:cNvSpPr>
          <p:nvPr/>
        </p:nvSpPr>
        <p:spPr>
          <a:xfrm rot="0">
            <a:off x="4615532" y="4215705"/>
            <a:ext cx="830387" cy="116235"/>
          </a:xfrm>
          <a:prstGeom prst="roundRect">
            <a:avLst>
              <a:gd name="adj" fmla="val 33615"/>
            </a:avLst>
          </a:prstGeom>
          <a:solidFill>
            <a:srgbClr val="5E4CE6"/>
          </a:solidFill>
          <a:ln w="12700" cmpd="sng" cap="flat">
            <a:noFill/>
            <a:prstDash val="solid"/>
            <a:miter/>
          </a:ln>
        </p:spPr>
      </p:sp>
      <p:sp>
        <p:nvSpPr>
          <p:cNvPr id="57" name="Прямоугольники"/>
          <p:cNvSpPr>
            <a:spLocks/>
          </p:cNvSpPr>
          <p:nvPr/>
        </p:nvSpPr>
        <p:spPr>
          <a:xfrm rot="0">
            <a:off x="6252046" y="4215631"/>
            <a:ext cx="132159" cy="116308"/>
          </a:xfrm>
          <a:prstGeom prst="rect"/>
          <a:noFill/>
          <a:ln w="12700" cmpd="sng" cap="flat">
            <a:noFill/>
            <a:prstDash val="solid"/>
            <a:miter/>
          </a:ln>
        </p:spPr>
        <p:txBody>
          <a:bodyPr vert="horz" wrap="none" lIns="0" tIns="0" rIns="0" bIns="0" anchor="t" anchorCtr="0">
            <a:prstTxWarp prst="textNoShape"/>
          </a:bodyPr>
          <a:lstStyle/>
          <a:p>
            <a:pPr marL="0" indent="0" algn="l">
              <a:lnSpc>
                <a:spcPct val="83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53</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58" name="Прямоугольники"/>
          <p:cNvSpPr>
            <a:spLocks/>
          </p:cNvSpPr>
          <p:nvPr/>
        </p:nvSpPr>
        <p:spPr>
          <a:xfrm rot="0">
            <a:off x="4615532" y="4430762"/>
            <a:ext cx="1162869" cy="145331"/>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Года жизни</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59" name="Прямоугольники"/>
          <p:cNvSpPr>
            <a:spLocks/>
          </p:cNvSpPr>
          <p:nvPr/>
        </p:nvSpPr>
        <p:spPr>
          <a:xfrm rot="0">
            <a:off x="4615532" y="4617913"/>
            <a:ext cx="1768673" cy="130224"/>
          </a:xfrm>
          <a:prstGeom prst="rect"/>
          <a:noFill/>
          <a:ln w="12700" cmpd="sng" cap="flat">
            <a:noFill/>
            <a:prstDash val="solid"/>
            <a:miter/>
          </a:ln>
        </p:spPr>
        <p:txBody>
          <a:bodyPr vert="horz" wrap="none" lIns="0" tIns="0" rIns="0" bIns="0" anchor="t" anchorCtr="0">
            <a:prstTxWarp prst="textNoShape"/>
          </a:bodyPr>
          <a:lstStyle/>
          <a:p>
            <a:pPr marL="0" indent="0" algn="l">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Прожил с 1870 по 1924 год</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60" name="Прямоугольник с закругленными углами"/>
          <p:cNvSpPr>
            <a:spLocks/>
          </p:cNvSpPr>
          <p:nvPr/>
        </p:nvSpPr>
        <p:spPr>
          <a:xfrm rot="0">
            <a:off x="6471419" y="4215705"/>
            <a:ext cx="1582786" cy="116235"/>
          </a:xfrm>
          <a:prstGeom prst="roundRect">
            <a:avLst>
              <a:gd name="adj" fmla="val 33615"/>
            </a:avLst>
          </a:prstGeom>
          <a:solidFill>
            <a:srgbClr val="E9E6FA"/>
          </a:solidFill>
          <a:ln w="4763" cmpd="sng" cap="flat">
            <a:solidFill>
              <a:srgbClr val="BDB8DF"/>
            </a:solidFill>
            <a:prstDash val="solid"/>
            <a:round/>
          </a:ln>
        </p:spPr>
      </p:sp>
      <p:sp>
        <p:nvSpPr>
          <p:cNvPr id="61" name="Прямоугольник с закругленными углами"/>
          <p:cNvSpPr>
            <a:spLocks/>
          </p:cNvSpPr>
          <p:nvPr/>
        </p:nvSpPr>
        <p:spPr>
          <a:xfrm rot="0">
            <a:off x="6471419" y="4215705"/>
            <a:ext cx="110728" cy="116235"/>
          </a:xfrm>
          <a:prstGeom prst="roundRect">
            <a:avLst>
              <a:gd name="adj" fmla="val 35287"/>
            </a:avLst>
          </a:prstGeom>
          <a:solidFill>
            <a:srgbClr val="5E4CE6"/>
          </a:solidFill>
          <a:ln w="12700" cmpd="sng" cap="flat">
            <a:noFill/>
            <a:prstDash val="solid"/>
            <a:miter/>
          </a:ln>
        </p:spPr>
      </p:sp>
      <p:sp>
        <p:nvSpPr>
          <p:cNvPr id="62" name="Прямоугольники"/>
          <p:cNvSpPr>
            <a:spLocks/>
          </p:cNvSpPr>
          <p:nvPr/>
        </p:nvSpPr>
        <p:spPr>
          <a:xfrm rot="0">
            <a:off x="8123932" y="4215631"/>
            <a:ext cx="116234" cy="116308"/>
          </a:xfrm>
          <a:prstGeom prst="rect"/>
          <a:noFill/>
          <a:ln w="12700" cmpd="sng" cap="flat">
            <a:noFill/>
            <a:prstDash val="solid"/>
            <a:miter/>
          </a:ln>
        </p:spPr>
        <p:txBody>
          <a:bodyPr vert="horz" wrap="none" lIns="0" tIns="0" rIns="0" bIns="0" anchor="t" anchorCtr="0">
            <a:prstTxWarp prst="textNoShape"/>
          </a:bodyPr>
          <a:lstStyle/>
          <a:p>
            <a:pPr marL="0" indent="0" algn="l">
              <a:lnSpc>
                <a:spcPct val="83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7</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63" name="Прямоугольники"/>
          <p:cNvSpPr>
            <a:spLocks/>
          </p:cNvSpPr>
          <p:nvPr/>
        </p:nvSpPr>
        <p:spPr>
          <a:xfrm rot="0">
            <a:off x="6471419" y="4430762"/>
            <a:ext cx="1162868" cy="145331"/>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00" b="0" i="0" u="none" strike="noStrike" kern="1200" cap="none" spc="0" baseline="0">
                <a:solidFill>
                  <a:srgbClr val="2A2742"/>
                </a:solidFill>
                <a:latin typeface="Outfit ExtraBold" pitchFamily="34" charset="0"/>
                <a:ea typeface="Outfit ExtraBold" pitchFamily="34" charset="0"/>
                <a:cs typeface="Outfit ExtraBold" pitchFamily="34" charset="0"/>
              </a:rPr>
              <a:t>Лет у власти</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64" name="Прямоугольники"/>
          <p:cNvSpPr>
            <a:spLocks/>
          </p:cNvSpPr>
          <p:nvPr/>
        </p:nvSpPr>
        <p:spPr>
          <a:xfrm rot="0">
            <a:off x="6471419" y="4617913"/>
            <a:ext cx="1768747" cy="260448"/>
          </a:xfrm>
          <a:prstGeom prst="rect"/>
          <a:noFill/>
          <a:ln w="12700" cmpd="sng" cap="flat">
            <a:noFill/>
            <a:prstDash val="solid"/>
            <a:miter/>
          </a:ln>
        </p:spPr>
        <p:txBody>
          <a:bodyPr vert="horz" wrap="square" lIns="0" tIns="0" rIns="0" bIns="0" anchor="t" anchorCtr="0">
            <a:prstTxWarp prst="textNoShape"/>
          </a:bodyPr>
          <a:lstStyle/>
          <a:p>
            <a:pPr marL="0" indent="0" algn="l">
              <a:lnSpc>
                <a:spcPct val="116999"/>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Руководил государством с 1917 по 1924 год</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Tree>
    <p:extLst>
      <p:ext uri="{BB962C8B-B14F-4D97-AF65-F5344CB8AC3E}">
        <p14:creationId xmlns:p14="http://schemas.microsoft.com/office/powerpoint/2010/main" val="605455869"/>
      </p:ext>
    </p:extLst>
  </p:cSld>
  <p:clrMapOvr>
    <a:masterClrMapping/>
  </p:clrMapOvr>
</p:sld>
</file>

<file path=ppt/slides/slide3.xml><?xml version="1.0" encoding="utf-8"?>
<p:sld xmlns:p="http://schemas.openxmlformats.org/presentationml/2006/main" xmlns:r="http://schemas.openxmlformats.org/officeDocument/2006/relationships" xmlns:a="http://schemas.openxmlformats.org/drawingml/2006/main" showMasterSp="0">
  <p:cSld>
    <p:bg>
      <p:bgPr>
        <a:solidFill>
          <a:schemeClr val="bg1"/>
        </a:solidFill>
      </p:bgPr>
    </p:bg>
    <p:spTree>
      <p:nvGrpSpPr>
        <p:cNvPr id="1" name=""/>
        <p:cNvGrpSpPr/>
        <p:nvPr/>
      </p:nvGrpSpPr>
      <p:grpSpPr>
        <a:xfrm>
          <a:off x="0" y="0"/>
          <a:ext cx="0" cy="0"/>
          <a:chOff x="0" y="0"/>
          <a:chExt cx="0" cy="0"/>
        </a:xfrm>
      </p:grpSpPr>
      <p:sp>
        <p:nvSpPr>
          <p:cNvPr id="71" name="Прямоугольник с закругленными углами"/>
          <p:cNvSpPr>
            <a:spLocks/>
          </p:cNvSpPr>
          <p:nvPr/>
        </p:nvSpPr>
        <p:spPr>
          <a:xfrm rot="0">
            <a:off x="750912" y="299591"/>
            <a:ext cx="658118" cy="168473"/>
          </a:xfrm>
          <a:prstGeom prst="roundRect">
            <a:avLst>
              <a:gd name="adj" fmla="val 19328"/>
            </a:avLst>
          </a:prstGeom>
          <a:solidFill>
            <a:srgbClr val="D7D2F9"/>
          </a:solidFill>
          <a:ln w="12700" cmpd="sng" cap="flat">
            <a:noFill/>
            <a:prstDash val="solid"/>
            <a:miter/>
          </a:ln>
        </p:spPr>
      </p:sp>
      <p:sp>
        <p:nvSpPr>
          <p:cNvPr id="72" name="Прямоугольники"/>
          <p:cNvSpPr>
            <a:spLocks/>
          </p:cNvSpPr>
          <p:nvPr/>
        </p:nvSpPr>
        <p:spPr>
          <a:xfrm rot="0">
            <a:off x="809030" y="328613"/>
            <a:ext cx="999082" cy="110430"/>
          </a:xfrm>
          <a:prstGeom prst="rect"/>
          <a:noFill/>
          <a:ln w="12700" cmpd="sng" cap="flat">
            <a:noFill/>
            <a:prstDash val="solid"/>
            <a:miter/>
          </a:ln>
        </p:spPr>
        <p:txBody>
          <a:bodyPr vert="horz" wrap="none" lIns="0" tIns="0" rIns="0" bIns="0" anchor="t" anchorCtr="0">
            <a:prstTxWarp prst="textNoShape"/>
          </a:bodyPr>
          <a:lstStyle/>
          <a:p>
            <a:pPr marL="0" indent="0" algn="l">
              <a:lnSpc>
                <a:spcPct val="119000"/>
              </a:lnSpc>
              <a:spcBef>
                <a:spcPts val="0"/>
              </a:spcBef>
              <a:spcAft>
                <a:spcPts val="0"/>
              </a:spcAft>
              <a:buNone/>
            </a:pPr>
            <a:r>
              <a:rPr lang="en-US" altLang="zh-CN" sz="600" b="0" i="0" u="none" strike="noStrike" kern="1200" cap="none" spc="0" baseline="0">
                <a:solidFill>
                  <a:srgbClr val="2A2742"/>
                </a:solidFill>
                <a:latin typeface="Arimo" pitchFamily="34" charset="0"/>
                <a:ea typeface="Arimo" pitchFamily="34" charset="0"/>
                <a:cs typeface="Arimo" pitchFamily="34" charset="0"/>
              </a:rPr>
              <a:t>ХРОНОЛОГИЯ</a:t>
            </a:r>
            <a:endParaRPr lang="zh-CN" altLang="en-US" sz="6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73" name="Прямоугольники"/>
          <p:cNvSpPr>
            <a:spLocks/>
          </p:cNvSpPr>
          <p:nvPr/>
        </p:nvSpPr>
        <p:spPr>
          <a:xfrm rot="0">
            <a:off x="750912" y="498277"/>
            <a:ext cx="6309195" cy="302865"/>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900" b="0" i="0" u="none" strike="noStrike" kern="1200" cap="none" spc="0" baseline="0">
                <a:solidFill>
                  <a:srgbClr val="231971"/>
                </a:solidFill>
                <a:latin typeface="Outfit ExtraBold" pitchFamily="34" charset="0"/>
                <a:ea typeface="Outfit ExtraBold" pitchFamily="34" charset="0"/>
                <a:cs typeface="Outfit ExtraBold" pitchFamily="34" charset="0"/>
              </a:rPr>
              <a:t>Жизнь и Смерть: Даты Правления и Рождения</a:t>
            </a:r>
            <a:endParaRPr lang="zh-CN" altLang="en-US" sz="1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74" name="Прямоугольник с закругленными углами"/>
          <p:cNvSpPr>
            <a:spLocks/>
          </p:cNvSpPr>
          <p:nvPr/>
        </p:nvSpPr>
        <p:spPr>
          <a:xfrm rot="0">
            <a:off x="750912" y="999827"/>
            <a:ext cx="3702844" cy="341336"/>
          </a:xfrm>
          <a:prstGeom prst="roundRect">
            <a:avLst>
              <a:gd name="adj" fmla="val 11925"/>
            </a:avLst>
          </a:prstGeom>
          <a:solidFill>
            <a:srgbClr val="E9E6FA"/>
          </a:solidFill>
          <a:ln w="4763" cmpd="sng" cap="flat">
            <a:solidFill>
              <a:srgbClr val="BDB8DF"/>
            </a:solidFill>
            <a:prstDash val="solid"/>
            <a:round/>
          </a:ln>
        </p:spPr>
      </p:sp>
      <p:sp>
        <p:nvSpPr>
          <p:cNvPr id="75" name="Прямоугольники"/>
          <p:cNvSpPr>
            <a:spLocks/>
          </p:cNvSpPr>
          <p:nvPr/>
        </p:nvSpPr>
        <p:spPr>
          <a:xfrm rot="0">
            <a:off x="852562" y="1101477"/>
            <a:ext cx="3499545" cy="138038"/>
          </a:xfrm>
          <a:prstGeom prst="rect"/>
          <a:noFill/>
          <a:ln w="12700" cmpd="sng" cap="flat">
            <a:noFill/>
            <a:prstDash val="solid"/>
            <a:miter/>
          </a:ln>
        </p:spPr>
        <p:txBody>
          <a:bodyPr vert="horz" wrap="none" lIns="0" tIns="0" rIns="0" bIns="0" anchor="t" anchorCtr="0">
            <a:prstTxWarp prst="textNoShape"/>
          </a:bodyPr>
          <a:lstStyle/>
          <a:p>
            <a:pPr marL="0" indent="0" algn="l">
              <a:lnSpc>
                <a:spcPct val="119000"/>
              </a:lnSpc>
              <a:spcBef>
                <a:spcPts val="0"/>
              </a:spcBef>
              <a:spcAft>
                <a:spcPts val="0"/>
              </a:spcAft>
              <a:buNone/>
            </a:pPr>
            <a:r>
              <a:rPr lang="en-US" altLang="zh-CN" sz="750" b="1" i="0" u="none" strike="noStrike" kern="1200" cap="none" spc="0" baseline="0">
                <a:solidFill>
                  <a:srgbClr val="2A2742"/>
                </a:solidFill>
                <a:latin typeface="Arimo" pitchFamily="34" charset="0"/>
                <a:ea typeface="Arimo" pitchFamily="34" charset="0"/>
                <a:cs typeface="Arimo" pitchFamily="34" charset="0"/>
              </a:rPr>
              <a:t>Рождение:</a:t>
            </a:r>
            <a:r>
              <a:rPr lang="en-US" altLang="zh-CN" sz="750" b="0" i="0" u="none" strike="noStrike" kern="1200" cap="none" spc="0" baseline="0">
                <a:solidFill>
                  <a:srgbClr val="2A2742"/>
                </a:solidFill>
                <a:latin typeface="Arimo" pitchFamily="34" charset="0"/>
                <a:ea typeface="Arimo" pitchFamily="34" charset="0"/>
                <a:cs typeface="Arimo" pitchFamily="34" charset="0"/>
              </a:rPr>
              <a:t> 22 апреля 1870 года, Симбирск, Российская империя</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76" name="Прямоугольник с закругленными углами"/>
          <p:cNvSpPr>
            <a:spLocks/>
          </p:cNvSpPr>
          <p:nvPr/>
        </p:nvSpPr>
        <p:spPr>
          <a:xfrm rot="0">
            <a:off x="750912" y="1416844"/>
            <a:ext cx="3702844" cy="341337"/>
          </a:xfrm>
          <a:prstGeom prst="roundRect">
            <a:avLst>
              <a:gd name="adj" fmla="val 11925"/>
            </a:avLst>
          </a:prstGeom>
          <a:solidFill>
            <a:srgbClr val="E9E6FA"/>
          </a:solidFill>
          <a:ln w="4763" cmpd="sng" cap="flat">
            <a:solidFill>
              <a:srgbClr val="BDB8DF"/>
            </a:solidFill>
            <a:prstDash val="solid"/>
            <a:round/>
          </a:ln>
        </p:spPr>
      </p:sp>
      <p:sp>
        <p:nvSpPr>
          <p:cNvPr id="77" name="Прямоугольники"/>
          <p:cNvSpPr>
            <a:spLocks/>
          </p:cNvSpPr>
          <p:nvPr/>
        </p:nvSpPr>
        <p:spPr>
          <a:xfrm rot="0">
            <a:off x="852562" y="1518492"/>
            <a:ext cx="3499545" cy="138038"/>
          </a:xfrm>
          <a:prstGeom prst="rect"/>
          <a:noFill/>
          <a:ln w="12700" cmpd="sng" cap="flat">
            <a:noFill/>
            <a:prstDash val="solid"/>
            <a:miter/>
          </a:ln>
        </p:spPr>
        <p:txBody>
          <a:bodyPr vert="horz" wrap="none" lIns="0" tIns="0" rIns="0" bIns="0" anchor="t" anchorCtr="0">
            <a:prstTxWarp prst="textNoShape"/>
          </a:bodyPr>
          <a:lstStyle/>
          <a:p>
            <a:pPr marL="0" indent="0" algn="l">
              <a:lnSpc>
                <a:spcPct val="119000"/>
              </a:lnSpc>
              <a:spcBef>
                <a:spcPts val="0"/>
              </a:spcBef>
              <a:spcAft>
                <a:spcPts val="0"/>
              </a:spcAft>
              <a:buNone/>
            </a:pPr>
            <a:r>
              <a:rPr lang="en-US" altLang="zh-CN" sz="750" b="1" i="0" u="none" strike="noStrike" kern="1200" cap="none" spc="0" baseline="0">
                <a:solidFill>
                  <a:srgbClr val="2A2742"/>
                </a:solidFill>
                <a:latin typeface="Arimo" pitchFamily="34" charset="0"/>
                <a:ea typeface="Arimo" pitchFamily="34" charset="0"/>
                <a:cs typeface="Arimo" pitchFamily="34" charset="0"/>
              </a:rPr>
              <a:t>Начало правления:</a:t>
            </a:r>
            <a:r>
              <a:rPr lang="en-US" altLang="zh-CN" sz="750" b="0" i="0" u="none" strike="noStrike" kern="1200" cap="none" spc="0" baseline="0">
                <a:solidFill>
                  <a:srgbClr val="2A2742"/>
                </a:solidFill>
                <a:latin typeface="Arimo" pitchFamily="34" charset="0"/>
                <a:ea typeface="Arimo" pitchFamily="34" charset="0"/>
                <a:cs typeface="Arimo" pitchFamily="34" charset="0"/>
              </a:rPr>
              <a:t> 7 ноября 1917 года — Октябрьская революция</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78" name="Прямоугольник с закругленными углами"/>
          <p:cNvSpPr>
            <a:spLocks/>
          </p:cNvSpPr>
          <p:nvPr/>
        </p:nvSpPr>
        <p:spPr>
          <a:xfrm rot="0">
            <a:off x="750912" y="1833860"/>
            <a:ext cx="3702844" cy="341337"/>
          </a:xfrm>
          <a:prstGeom prst="roundRect">
            <a:avLst>
              <a:gd name="adj" fmla="val 11925"/>
            </a:avLst>
          </a:prstGeom>
          <a:solidFill>
            <a:srgbClr val="E9E6FA"/>
          </a:solidFill>
          <a:ln w="4763" cmpd="sng" cap="flat">
            <a:solidFill>
              <a:srgbClr val="BDB8DF"/>
            </a:solidFill>
            <a:prstDash val="solid"/>
            <a:round/>
          </a:ln>
        </p:spPr>
      </p:sp>
      <p:sp>
        <p:nvSpPr>
          <p:cNvPr id="79" name="Прямоугольники"/>
          <p:cNvSpPr>
            <a:spLocks/>
          </p:cNvSpPr>
          <p:nvPr/>
        </p:nvSpPr>
        <p:spPr>
          <a:xfrm rot="0">
            <a:off x="852562" y="1935510"/>
            <a:ext cx="3499545" cy="138038"/>
          </a:xfrm>
          <a:prstGeom prst="rect"/>
          <a:noFill/>
          <a:ln w="12700" cmpd="sng" cap="flat">
            <a:noFill/>
            <a:prstDash val="solid"/>
            <a:miter/>
          </a:ln>
        </p:spPr>
        <p:txBody>
          <a:bodyPr vert="horz" wrap="none" lIns="0" tIns="0" rIns="0" bIns="0" anchor="t" anchorCtr="0">
            <a:prstTxWarp prst="textNoShape"/>
          </a:bodyPr>
          <a:lstStyle/>
          <a:p>
            <a:pPr marL="0" indent="0" algn="l">
              <a:lnSpc>
                <a:spcPct val="119000"/>
              </a:lnSpc>
              <a:spcBef>
                <a:spcPts val="0"/>
              </a:spcBef>
              <a:spcAft>
                <a:spcPts val="0"/>
              </a:spcAft>
              <a:buNone/>
            </a:pPr>
            <a:r>
              <a:rPr lang="en-US" altLang="zh-CN" sz="750" b="1" i="0" u="none" strike="noStrike" kern="1200" cap="none" spc="0" baseline="0">
                <a:solidFill>
                  <a:srgbClr val="2A2742"/>
                </a:solidFill>
                <a:latin typeface="Arimo" pitchFamily="34" charset="0"/>
                <a:ea typeface="Arimo" pitchFamily="34" charset="0"/>
                <a:cs typeface="Arimo" pitchFamily="34" charset="0"/>
              </a:rPr>
              <a:t>Смерть:</a:t>
            </a:r>
            <a:r>
              <a:rPr lang="en-US" altLang="zh-CN" sz="750" b="0" i="0" u="none" strike="noStrike" kern="1200" cap="none" spc="0" baseline="0">
                <a:solidFill>
                  <a:srgbClr val="2A2742"/>
                </a:solidFill>
                <a:latin typeface="Arimo" pitchFamily="34" charset="0"/>
                <a:ea typeface="Arimo" pitchFamily="34" charset="0"/>
                <a:cs typeface="Arimo" pitchFamily="34" charset="0"/>
              </a:rPr>
              <a:t> 21 января 1924 года, Горки, СССР</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80" name="Прямоугольник с закругленными углами"/>
          <p:cNvSpPr>
            <a:spLocks/>
          </p:cNvSpPr>
          <p:nvPr/>
        </p:nvSpPr>
        <p:spPr>
          <a:xfrm rot="0">
            <a:off x="4694858" y="999827"/>
            <a:ext cx="3702844" cy="498424"/>
          </a:xfrm>
          <a:prstGeom prst="roundRect">
            <a:avLst>
              <a:gd name="adj" fmla="val 8166"/>
            </a:avLst>
          </a:prstGeom>
          <a:solidFill>
            <a:srgbClr val="FAFAFA">
              <a:alpha val="95000"/>
            </a:srgbClr>
          </a:solidFill>
          <a:ln w="14288" cmpd="sng" cap="flat">
            <a:solidFill>
              <a:srgbClr val="BDB8DF"/>
            </a:solidFill>
            <a:prstDash val="solid"/>
            <a:round/>
          </a:ln>
        </p:spPr>
      </p:sp>
      <p:sp>
        <p:nvSpPr>
          <p:cNvPr id="81" name="Прямоугольники"/>
          <p:cNvSpPr>
            <a:spLocks/>
          </p:cNvSpPr>
          <p:nvPr/>
        </p:nvSpPr>
        <p:spPr>
          <a:xfrm rot="0">
            <a:off x="4806032" y="1111002"/>
            <a:ext cx="3480494" cy="276075"/>
          </a:xfrm>
          <a:prstGeom prst="rect"/>
          <a:noFill/>
          <a:ln w="12700" cmpd="sng" cap="flat">
            <a:noFill/>
            <a:prstDash val="solid"/>
            <a:miter/>
          </a:ln>
        </p:spPr>
        <p:txBody>
          <a:bodyPr vert="horz" wrap="square" lIns="0" tIns="0" rIns="0" bIns="0" anchor="t" anchorCtr="0">
            <a:prstTxWarp prst="textNoShape"/>
          </a:bodyPr>
          <a:lstStyle/>
          <a:p>
            <a:pPr marL="0" indent="0" algn="l">
              <a:lnSpc>
                <a:spcPct val="119000"/>
              </a:lnSpc>
              <a:spcBef>
                <a:spcPts val="0"/>
              </a:spcBef>
              <a:spcAft>
                <a:spcPts val="0"/>
              </a:spcAft>
              <a:buNone/>
            </a:pPr>
            <a:r>
              <a:rPr lang="en-US" altLang="zh-CN" sz="750" b="1" i="0" u="none" strike="noStrike" kern="1200" cap="none" spc="0" baseline="0">
                <a:solidFill>
                  <a:srgbClr val="2A2742"/>
                </a:solidFill>
                <a:latin typeface="Arimo" pitchFamily="34" charset="0"/>
                <a:ea typeface="Arimo" pitchFamily="34" charset="0"/>
                <a:cs typeface="Arimo" pitchFamily="34" charset="0"/>
              </a:rPr>
              <a:t>Председатель Совнаркома:</a:t>
            </a:r>
            <a:r>
              <a:rPr lang="en-US" altLang="zh-CN" sz="750" b="0" i="0" u="none" strike="noStrike" kern="1200" cap="none" spc="0" baseline="0">
                <a:solidFill>
                  <a:srgbClr val="2A2742"/>
                </a:solidFill>
                <a:latin typeface="Arimo" pitchFamily="34" charset="0"/>
                <a:ea typeface="Arimo" pitchFamily="34" charset="0"/>
                <a:cs typeface="Arimo" pitchFamily="34" charset="0"/>
              </a:rPr>
              <a:t> 1917–1924 — глава первого советского правительства</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82" name="Прямоугольник с закругленными углами"/>
          <p:cNvSpPr>
            <a:spLocks/>
          </p:cNvSpPr>
          <p:nvPr/>
        </p:nvSpPr>
        <p:spPr>
          <a:xfrm rot="0">
            <a:off x="4694858" y="1573932"/>
            <a:ext cx="3702844" cy="498425"/>
          </a:xfrm>
          <a:prstGeom prst="roundRect">
            <a:avLst>
              <a:gd name="adj" fmla="val 8166"/>
            </a:avLst>
          </a:prstGeom>
          <a:solidFill>
            <a:srgbClr val="FAFAFA">
              <a:alpha val="95000"/>
            </a:srgbClr>
          </a:solidFill>
          <a:ln w="14288" cmpd="sng" cap="flat">
            <a:solidFill>
              <a:srgbClr val="BDB8DF"/>
            </a:solidFill>
            <a:prstDash val="solid"/>
            <a:round/>
          </a:ln>
        </p:spPr>
      </p:sp>
      <p:sp>
        <p:nvSpPr>
          <p:cNvPr id="83" name="Прямоугольники"/>
          <p:cNvSpPr>
            <a:spLocks/>
          </p:cNvSpPr>
          <p:nvPr/>
        </p:nvSpPr>
        <p:spPr>
          <a:xfrm rot="0">
            <a:off x="4806032" y="1685106"/>
            <a:ext cx="3480494" cy="276076"/>
          </a:xfrm>
          <a:prstGeom prst="rect"/>
          <a:noFill/>
          <a:ln w="12700" cmpd="sng" cap="flat">
            <a:noFill/>
            <a:prstDash val="solid"/>
            <a:miter/>
          </a:ln>
        </p:spPr>
        <p:txBody>
          <a:bodyPr vert="horz" wrap="square" lIns="0" tIns="0" rIns="0" bIns="0" anchor="t" anchorCtr="0">
            <a:prstTxWarp prst="textNoShape"/>
          </a:bodyPr>
          <a:lstStyle/>
          <a:p>
            <a:pPr marL="0" indent="0" algn="l">
              <a:lnSpc>
                <a:spcPct val="119000"/>
              </a:lnSpc>
              <a:spcBef>
                <a:spcPts val="0"/>
              </a:spcBef>
              <a:spcAft>
                <a:spcPts val="0"/>
              </a:spcAft>
              <a:buNone/>
            </a:pPr>
            <a:r>
              <a:rPr lang="en-US" altLang="zh-CN" sz="750" b="1" i="0" u="none" strike="noStrike" kern="1200" cap="none" spc="0" baseline="0">
                <a:solidFill>
                  <a:srgbClr val="2A2742"/>
                </a:solidFill>
                <a:latin typeface="Arimo" pitchFamily="34" charset="0"/>
                <a:ea typeface="Arimo" pitchFamily="34" charset="0"/>
                <a:cs typeface="Arimo" pitchFamily="34" charset="0"/>
              </a:rPr>
              <a:t>Основатель РСФСР:</a:t>
            </a:r>
            <a:r>
              <a:rPr lang="en-US" altLang="zh-CN" sz="750" b="0" i="0" u="none" strike="noStrike" kern="1200" cap="none" spc="0" baseline="0">
                <a:solidFill>
                  <a:srgbClr val="2A2742"/>
                </a:solidFill>
                <a:latin typeface="Arimo" pitchFamily="34" charset="0"/>
                <a:ea typeface="Arimo" pitchFamily="34" charset="0"/>
                <a:cs typeface="Arimo" pitchFamily="34" charset="0"/>
              </a:rPr>
              <a:t> 1918 — создание Российской Советской Федеративной Социалистической Республики</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84" name="Прямоугольник с закругленными углами"/>
          <p:cNvSpPr>
            <a:spLocks/>
          </p:cNvSpPr>
          <p:nvPr/>
        </p:nvSpPr>
        <p:spPr>
          <a:xfrm rot="0">
            <a:off x="4694858" y="2148036"/>
            <a:ext cx="3702844" cy="498425"/>
          </a:xfrm>
          <a:prstGeom prst="roundRect">
            <a:avLst>
              <a:gd name="adj" fmla="val 8166"/>
            </a:avLst>
          </a:prstGeom>
          <a:solidFill>
            <a:srgbClr val="FAFAFA">
              <a:alpha val="95000"/>
            </a:srgbClr>
          </a:solidFill>
          <a:ln w="14288" cmpd="sng" cap="flat">
            <a:solidFill>
              <a:srgbClr val="BDB8DF"/>
            </a:solidFill>
            <a:prstDash val="solid"/>
            <a:round/>
          </a:ln>
        </p:spPr>
      </p:sp>
      <p:sp>
        <p:nvSpPr>
          <p:cNvPr id="85" name="Прямоугольники"/>
          <p:cNvSpPr>
            <a:spLocks/>
          </p:cNvSpPr>
          <p:nvPr/>
        </p:nvSpPr>
        <p:spPr>
          <a:xfrm rot="0">
            <a:off x="4806032" y="2259211"/>
            <a:ext cx="3480494" cy="276075"/>
          </a:xfrm>
          <a:prstGeom prst="rect"/>
          <a:noFill/>
          <a:ln w="12700" cmpd="sng" cap="flat">
            <a:noFill/>
            <a:prstDash val="solid"/>
            <a:miter/>
          </a:ln>
        </p:spPr>
        <p:txBody>
          <a:bodyPr vert="horz" wrap="square" lIns="0" tIns="0" rIns="0" bIns="0" anchor="t" anchorCtr="0">
            <a:prstTxWarp prst="textNoShape"/>
          </a:bodyPr>
          <a:lstStyle/>
          <a:p>
            <a:pPr marL="0" indent="0" algn="l">
              <a:lnSpc>
                <a:spcPct val="119000"/>
              </a:lnSpc>
              <a:spcBef>
                <a:spcPts val="0"/>
              </a:spcBef>
              <a:spcAft>
                <a:spcPts val="0"/>
              </a:spcAft>
              <a:buNone/>
            </a:pPr>
            <a:r>
              <a:rPr lang="en-US" altLang="zh-CN" sz="750" b="1" i="0" u="none" strike="noStrike" kern="1200" cap="none" spc="0" baseline="0">
                <a:solidFill>
                  <a:srgbClr val="2A2742"/>
                </a:solidFill>
                <a:latin typeface="Arimo" pitchFamily="34" charset="0"/>
                <a:ea typeface="Arimo" pitchFamily="34" charset="0"/>
                <a:cs typeface="Arimo" pitchFamily="34" charset="0"/>
              </a:rPr>
              <a:t>Основатель СССР:</a:t>
            </a:r>
            <a:r>
              <a:rPr lang="en-US" altLang="zh-CN" sz="750" b="0" i="0" u="none" strike="noStrike" kern="1200" cap="none" spc="0" baseline="0">
                <a:solidFill>
                  <a:srgbClr val="2A2742"/>
                </a:solidFill>
                <a:latin typeface="Arimo" pitchFamily="34" charset="0"/>
                <a:ea typeface="Arimo" pitchFamily="34" charset="0"/>
                <a:cs typeface="Arimo" pitchFamily="34" charset="0"/>
              </a:rPr>
              <a:t> 1922 — образование Союза Советских Социалистических Республик</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86" name="Прямоугольник с закругленными углами"/>
          <p:cNvSpPr>
            <a:spLocks/>
          </p:cNvSpPr>
          <p:nvPr/>
        </p:nvSpPr>
        <p:spPr>
          <a:xfrm rot="0">
            <a:off x="750912" y="3610496"/>
            <a:ext cx="7642101" cy="14287"/>
          </a:xfrm>
          <a:prstGeom prst="roundRect">
            <a:avLst>
              <a:gd name="adj" fmla="val 284875"/>
            </a:avLst>
          </a:prstGeom>
          <a:solidFill>
            <a:srgbClr val="BDB8DF"/>
          </a:solidFill>
          <a:ln w="12700" cmpd="sng" cap="flat">
            <a:noFill/>
            <a:prstDash val="solid"/>
            <a:miter/>
          </a:ln>
        </p:spPr>
      </p:sp>
      <p:sp>
        <p:nvSpPr>
          <p:cNvPr id="87" name="Прямоугольник с закругленными углами"/>
          <p:cNvSpPr>
            <a:spLocks/>
          </p:cNvSpPr>
          <p:nvPr/>
        </p:nvSpPr>
        <p:spPr>
          <a:xfrm rot="0">
            <a:off x="1801712" y="3416721"/>
            <a:ext cx="14288" cy="193773"/>
          </a:xfrm>
          <a:prstGeom prst="roundRect">
            <a:avLst>
              <a:gd name="adj" fmla="val 284875"/>
            </a:avLst>
          </a:prstGeom>
          <a:solidFill>
            <a:srgbClr val="BDB8DF"/>
          </a:solidFill>
          <a:ln w="12700" cmpd="sng" cap="flat">
            <a:noFill/>
            <a:prstDash val="solid"/>
            <a:miter/>
          </a:ln>
        </p:spPr>
      </p:sp>
      <p:sp>
        <p:nvSpPr>
          <p:cNvPr id="88" name="Прямоугольник с закругленными углами"/>
          <p:cNvSpPr>
            <a:spLocks/>
          </p:cNvSpPr>
          <p:nvPr/>
        </p:nvSpPr>
        <p:spPr>
          <a:xfrm rot="0">
            <a:off x="1772543" y="3574182"/>
            <a:ext cx="72628" cy="72627"/>
          </a:xfrm>
          <a:prstGeom prst="roundRect">
            <a:avLst>
              <a:gd name="adj" fmla="val 393444"/>
            </a:avLst>
          </a:prstGeom>
          <a:solidFill>
            <a:srgbClr val="5E4CE6"/>
          </a:solidFill>
          <a:ln w="12700" cmpd="sng" cap="flat">
            <a:noFill/>
            <a:prstDash val="solid"/>
            <a:miter/>
          </a:ln>
        </p:spPr>
      </p:sp>
      <p:sp>
        <p:nvSpPr>
          <p:cNvPr id="89" name="Прямоугольники"/>
          <p:cNvSpPr>
            <a:spLocks/>
          </p:cNvSpPr>
          <p:nvPr/>
        </p:nvSpPr>
        <p:spPr>
          <a:xfrm rot="0">
            <a:off x="1082055" y="2816720"/>
            <a:ext cx="1453604" cy="181644"/>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1100" b="0" i="0" u="none" strike="noStrike" kern="1200" cap="none" spc="0" baseline="0">
                <a:solidFill>
                  <a:srgbClr val="2A2742"/>
                </a:solidFill>
                <a:latin typeface="Outfit ExtraBold" pitchFamily="34" charset="0"/>
                <a:ea typeface="Outfit ExtraBold" pitchFamily="34" charset="0"/>
                <a:cs typeface="Outfit ExtraBold" pitchFamily="34" charset="0"/>
              </a:rPr>
              <a:t>1870</a:t>
            </a:r>
            <a:endParaRPr lang="zh-CN" altLang="en-US" sz="11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90" name="Прямоугольники"/>
          <p:cNvSpPr>
            <a:spLocks/>
          </p:cNvSpPr>
          <p:nvPr/>
        </p:nvSpPr>
        <p:spPr>
          <a:xfrm rot="0">
            <a:off x="847799" y="3043758"/>
            <a:ext cx="1922115" cy="276076"/>
          </a:xfrm>
          <a:prstGeom prst="rect"/>
          <a:noFill/>
          <a:ln w="12700" cmpd="sng" cap="flat">
            <a:noFill/>
            <a:prstDash val="solid"/>
            <a:miter/>
          </a:ln>
        </p:spPr>
        <p:txBody>
          <a:bodyPr vert="horz" wrap="square" lIns="0" tIns="0" rIns="0" bIns="0" anchor="t" anchorCtr="0">
            <a:prstTxWarp prst="textNoShape"/>
          </a:bodyPr>
          <a:lstStyle/>
          <a:p>
            <a:pPr marL="0" indent="0" algn="ctr">
              <a:lnSpc>
                <a:spcPct val="119000"/>
              </a:lnSpc>
              <a:spcBef>
                <a:spcPts val="0"/>
              </a:spcBef>
              <a:spcAft>
                <a:spcPts val="0"/>
              </a:spcAft>
              <a:buNone/>
            </a:pPr>
            <a:r>
              <a:rPr lang="en-US" altLang="zh-CN" sz="750" b="0" i="0" u="none" strike="noStrike" kern="1200" cap="none" spc="0" baseline="0">
                <a:solidFill>
                  <a:srgbClr val="2A2742"/>
                </a:solidFill>
                <a:latin typeface="Arimo" pitchFamily="34" charset="0"/>
                <a:ea typeface="Arimo" pitchFamily="34" charset="0"/>
                <a:cs typeface="Arimo" pitchFamily="34" charset="0"/>
              </a:rPr>
              <a:t>Рождение в Симбирске в семье инспектора народных училищ</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91" name="Прямоугольник с закругленными углами"/>
          <p:cNvSpPr>
            <a:spLocks/>
          </p:cNvSpPr>
          <p:nvPr/>
        </p:nvSpPr>
        <p:spPr>
          <a:xfrm rot="0">
            <a:off x="2906911" y="3610496"/>
            <a:ext cx="14287" cy="193773"/>
          </a:xfrm>
          <a:prstGeom prst="roundRect">
            <a:avLst>
              <a:gd name="adj" fmla="val 284875"/>
            </a:avLst>
          </a:prstGeom>
          <a:solidFill>
            <a:srgbClr val="BDB8DF"/>
          </a:solidFill>
          <a:ln w="12700" cmpd="sng" cap="flat">
            <a:noFill/>
            <a:prstDash val="solid"/>
            <a:miter/>
          </a:ln>
        </p:spPr>
      </p:sp>
      <p:sp>
        <p:nvSpPr>
          <p:cNvPr id="92" name="Прямоугольник с закругленными углами"/>
          <p:cNvSpPr>
            <a:spLocks/>
          </p:cNvSpPr>
          <p:nvPr/>
        </p:nvSpPr>
        <p:spPr>
          <a:xfrm rot="0">
            <a:off x="2877741" y="3574182"/>
            <a:ext cx="72627" cy="72627"/>
          </a:xfrm>
          <a:prstGeom prst="roundRect">
            <a:avLst>
              <a:gd name="adj" fmla="val 393444"/>
            </a:avLst>
          </a:prstGeom>
          <a:solidFill>
            <a:srgbClr val="5E4CE6"/>
          </a:solidFill>
          <a:ln w="12700" cmpd="sng" cap="flat">
            <a:noFill/>
            <a:prstDash val="solid"/>
            <a:miter/>
          </a:ln>
        </p:spPr>
      </p:sp>
      <p:sp>
        <p:nvSpPr>
          <p:cNvPr id="93" name="Прямоугольники"/>
          <p:cNvSpPr>
            <a:spLocks/>
          </p:cNvSpPr>
          <p:nvPr/>
        </p:nvSpPr>
        <p:spPr>
          <a:xfrm rot="0">
            <a:off x="2187253" y="3901157"/>
            <a:ext cx="1453604" cy="181644"/>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1100" b="0" i="0" u="none" strike="noStrike" kern="1200" cap="none" spc="0" baseline="0">
                <a:solidFill>
                  <a:srgbClr val="2A2742"/>
                </a:solidFill>
                <a:latin typeface="Outfit ExtraBold" pitchFamily="34" charset="0"/>
                <a:ea typeface="Outfit ExtraBold" pitchFamily="34" charset="0"/>
                <a:cs typeface="Outfit ExtraBold" pitchFamily="34" charset="0"/>
              </a:rPr>
              <a:t>1887</a:t>
            </a:r>
            <a:endParaRPr lang="zh-CN" altLang="en-US" sz="11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94" name="Прямоугольники"/>
          <p:cNvSpPr>
            <a:spLocks/>
          </p:cNvSpPr>
          <p:nvPr/>
        </p:nvSpPr>
        <p:spPr>
          <a:xfrm rot="0">
            <a:off x="1952997" y="4128195"/>
            <a:ext cx="1922115" cy="276076"/>
          </a:xfrm>
          <a:prstGeom prst="rect"/>
          <a:noFill/>
          <a:ln w="12700" cmpd="sng" cap="flat">
            <a:noFill/>
            <a:prstDash val="solid"/>
            <a:miter/>
          </a:ln>
        </p:spPr>
        <p:txBody>
          <a:bodyPr vert="horz" wrap="square" lIns="0" tIns="0" rIns="0" bIns="0" anchor="t" anchorCtr="0">
            <a:prstTxWarp prst="textNoShape"/>
          </a:bodyPr>
          <a:lstStyle/>
          <a:p>
            <a:pPr marL="0" indent="0" algn="ctr">
              <a:lnSpc>
                <a:spcPct val="119000"/>
              </a:lnSpc>
              <a:spcBef>
                <a:spcPts val="0"/>
              </a:spcBef>
              <a:spcAft>
                <a:spcPts val="0"/>
              </a:spcAft>
              <a:buNone/>
            </a:pPr>
            <a:r>
              <a:rPr lang="en-US" altLang="zh-CN" sz="750" b="0" i="0" u="none" strike="noStrike" kern="1200" cap="none" spc="0" baseline="0">
                <a:solidFill>
                  <a:srgbClr val="2A2742"/>
                </a:solidFill>
                <a:latin typeface="Arimo" pitchFamily="34" charset="0"/>
                <a:ea typeface="Arimo" pitchFamily="34" charset="0"/>
                <a:cs typeface="Arimo" pitchFamily="34" charset="0"/>
              </a:rPr>
              <a:t>Казнь брата Александра; начало революционного пути</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95" name="Прямоугольник с закругленными углами"/>
          <p:cNvSpPr>
            <a:spLocks/>
          </p:cNvSpPr>
          <p:nvPr/>
        </p:nvSpPr>
        <p:spPr>
          <a:xfrm rot="0">
            <a:off x="4012183" y="3416721"/>
            <a:ext cx="14287" cy="193773"/>
          </a:xfrm>
          <a:prstGeom prst="roundRect">
            <a:avLst>
              <a:gd name="adj" fmla="val 284875"/>
            </a:avLst>
          </a:prstGeom>
          <a:solidFill>
            <a:srgbClr val="BDB8DF"/>
          </a:solidFill>
          <a:ln w="12700" cmpd="sng" cap="flat">
            <a:noFill/>
            <a:prstDash val="solid"/>
            <a:miter/>
          </a:ln>
        </p:spPr>
      </p:sp>
      <p:sp>
        <p:nvSpPr>
          <p:cNvPr id="96" name="Прямоугольник с закругленными углами"/>
          <p:cNvSpPr>
            <a:spLocks/>
          </p:cNvSpPr>
          <p:nvPr/>
        </p:nvSpPr>
        <p:spPr>
          <a:xfrm rot="0">
            <a:off x="3983013" y="3574182"/>
            <a:ext cx="72627" cy="72627"/>
          </a:xfrm>
          <a:prstGeom prst="roundRect">
            <a:avLst>
              <a:gd name="adj" fmla="val 393444"/>
            </a:avLst>
          </a:prstGeom>
          <a:solidFill>
            <a:srgbClr val="5E4CE6"/>
          </a:solidFill>
          <a:ln w="12700" cmpd="sng" cap="flat">
            <a:noFill/>
            <a:prstDash val="solid"/>
            <a:miter/>
          </a:ln>
        </p:spPr>
      </p:sp>
      <p:sp>
        <p:nvSpPr>
          <p:cNvPr id="97" name="Прямоугольники"/>
          <p:cNvSpPr>
            <a:spLocks/>
          </p:cNvSpPr>
          <p:nvPr/>
        </p:nvSpPr>
        <p:spPr>
          <a:xfrm rot="0">
            <a:off x="3292524" y="2816720"/>
            <a:ext cx="1453604" cy="181644"/>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1100" b="0" i="0" u="none" strike="noStrike" kern="1200" cap="none" spc="0" baseline="0">
                <a:solidFill>
                  <a:srgbClr val="2A2742"/>
                </a:solidFill>
                <a:latin typeface="Outfit ExtraBold" pitchFamily="34" charset="0"/>
                <a:ea typeface="Outfit ExtraBold" pitchFamily="34" charset="0"/>
                <a:cs typeface="Outfit ExtraBold" pitchFamily="34" charset="0"/>
              </a:rPr>
              <a:t>1903</a:t>
            </a:r>
            <a:endParaRPr lang="zh-CN" altLang="en-US" sz="11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98" name="Прямоугольники"/>
          <p:cNvSpPr>
            <a:spLocks/>
          </p:cNvSpPr>
          <p:nvPr/>
        </p:nvSpPr>
        <p:spPr>
          <a:xfrm rot="0">
            <a:off x="3058268" y="3043758"/>
            <a:ext cx="1922115" cy="276076"/>
          </a:xfrm>
          <a:prstGeom prst="rect"/>
          <a:noFill/>
          <a:ln w="12700" cmpd="sng" cap="flat">
            <a:noFill/>
            <a:prstDash val="solid"/>
            <a:miter/>
          </a:ln>
        </p:spPr>
        <p:txBody>
          <a:bodyPr vert="horz" wrap="square" lIns="0" tIns="0" rIns="0" bIns="0" anchor="t" anchorCtr="0">
            <a:prstTxWarp prst="textNoShape"/>
          </a:bodyPr>
          <a:lstStyle/>
          <a:p>
            <a:pPr marL="0" indent="0" algn="ctr">
              <a:lnSpc>
                <a:spcPct val="119000"/>
              </a:lnSpc>
              <a:spcBef>
                <a:spcPts val="0"/>
              </a:spcBef>
              <a:spcAft>
                <a:spcPts val="0"/>
              </a:spcAft>
              <a:buNone/>
            </a:pPr>
            <a:r>
              <a:rPr lang="en-US" altLang="zh-CN" sz="750" b="0" i="0" u="none" strike="noStrike" kern="1200" cap="none" spc="0" baseline="0">
                <a:solidFill>
                  <a:srgbClr val="2A2742"/>
                </a:solidFill>
                <a:latin typeface="Arimo" pitchFamily="34" charset="0"/>
                <a:ea typeface="Arimo" pitchFamily="34" charset="0"/>
                <a:cs typeface="Arimo" pitchFamily="34" charset="0"/>
              </a:rPr>
              <a:t>Раскол РСДРП на большевиков и меньшевиков</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99" name="Прямоугольник с закругленными углами"/>
          <p:cNvSpPr>
            <a:spLocks/>
          </p:cNvSpPr>
          <p:nvPr/>
        </p:nvSpPr>
        <p:spPr>
          <a:xfrm rot="0">
            <a:off x="5117381" y="3610496"/>
            <a:ext cx="14287" cy="193773"/>
          </a:xfrm>
          <a:prstGeom prst="roundRect">
            <a:avLst>
              <a:gd name="adj" fmla="val 284875"/>
            </a:avLst>
          </a:prstGeom>
          <a:solidFill>
            <a:srgbClr val="BDB8DF"/>
          </a:solidFill>
          <a:ln w="12700" cmpd="sng" cap="flat">
            <a:noFill/>
            <a:prstDash val="solid"/>
            <a:miter/>
          </a:ln>
        </p:spPr>
      </p:sp>
      <p:sp>
        <p:nvSpPr>
          <p:cNvPr id="100" name="Прямоугольник с закругленными углами"/>
          <p:cNvSpPr>
            <a:spLocks/>
          </p:cNvSpPr>
          <p:nvPr/>
        </p:nvSpPr>
        <p:spPr>
          <a:xfrm rot="0">
            <a:off x="5088210" y="3574182"/>
            <a:ext cx="72628" cy="72627"/>
          </a:xfrm>
          <a:prstGeom prst="roundRect">
            <a:avLst>
              <a:gd name="adj" fmla="val 393444"/>
            </a:avLst>
          </a:prstGeom>
          <a:solidFill>
            <a:srgbClr val="5E4CE6"/>
          </a:solidFill>
          <a:ln w="12700" cmpd="sng" cap="flat">
            <a:noFill/>
            <a:prstDash val="solid"/>
            <a:miter/>
          </a:ln>
        </p:spPr>
      </p:sp>
      <p:sp>
        <p:nvSpPr>
          <p:cNvPr id="101" name="Прямоугольники"/>
          <p:cNvSpPr>
            <a:spLocks/>
          </p:cNvSpPr>
          <p:nvPr/>
        </p:nvSpPr>
        <p:spPr>
          <a:xfrm rot="0">
            <a:off x="4397722" y="3901157"/>
            <a:ext cx="1453604" cy="181644"/>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1100" b="0" i="0" u="none" strike="noStrike" kern="1200" cap="none" spc="0" baseline="0">
                <a:solidFill>
                  <a:srgbClr val="2A2742"/>
                </a:solidFill>
                <a:latin typeface="Outfit ExtraBold" pitchFamily="34" charset="0"/>
                <a:ea typeface="Outfit ExtraBold" pitchFamily="34" charset="0"/>
                <a:cs typeface="Outfit ExtraBold" pitchFamily="34" charset="0"/>
              </a:rPr>
              <a:t>1917</a:t>
            </a:r>
            <a:endParaRPr lang="zh-CN" altLang="en-US" sz="11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02" name="Прямоугольники"/>
          <p:cNvSpPr>
            <a:spLocks/>
          </p:cNvSpPr>
          <p:nvPr/>
        </p:nvSpPr>
        <p:spPr>
          <a:xfrm rot="0">
            <a:off x="4163467" y="4128195"/>
            <a:ext cx="1922115" cy="138038"/>
          </a:xfrm>
          <a:prstGeom prst="rect"/>
          <a:noFill/>
          <a:ln w="12700" cmpd="sng" cap="flat">
            <a:noFill/>
            <a:prstDash val="solid"/>
            <a:miter/>
          </a:ln>
        </p:spPr>
        <p:txBody>
          <a:bodyPr vert="horz" wrap="none" lIns="0" tIns="0" rIns="0" bIns="0" anchor="t" anchorCtr="0">
            <a:prstTxWarp prst="textNoShape"/>
          </a:bodyPr>
          <a:lstStyle/>
          <a:p>
            <a:pPr marL="0" indent="0" algn="ctr">
              <a:lnSpc>
                <a:spcPct val="119000"/>
              </a:lnSpc>
              <a:spcBef>
                <a:spcPts val="0"/>
              </a:spcBef>
              <a:spcAft>
                <a:spcPts val="0"/>
              </a:spcAft>
              <a:buNone/>
            </a:pPr>
            <a:r>
              <a:rPr lang="en-US" altLang="zh-CN" sz="750" b="0" i="0" u="none" strike="noStrike" kern="1200" cap="none" spc="0" baseline="0">
                <a:solidFill>
                  <a:srgbClr val="2A2742"/>
                </a:solidFill>
                <a:latin typeface="Arimo" pitchFamily="34" charset="0"/>
                <a:ea typeface="Arimo" pitchFamily="34" charset="0"/>
                <a:cs typeface="Arimo" pitchFamily="34" charset="0"/>
              </a:rPr>
              <a:t>Октябрьская революция; приход к власти</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03" name="Прямоугольник с закругленными углами"/>
          <p:cNvSpPr>
            <a:spLocks/>
          </p:cNvSpPr>
          <p:nvPr/>
        </p:nvSpPr>
        <p:spPr>
          <a:xfrm rot="0">
            <a:off x="6222652" y="3416721"/>
            <a:ext cx="14287" cy="193773"/>
          </a:xfrm>
          <a:prstGeom prst="roundRect">
            <a:avLst>
              <a:gd name="adj" fmla="val 284875"/>
            </a:avLst>
          </a:prstGeom>
          <a:solidFill>
            <a:srgbClr val="BDB8DF"/>
          </a:solidFill>
          <a:ln w="12700" cmpd="sng" cap="flat">
            <a:noFill/>
            <a:prstDash val="solid"/>
            <a:miter/>
          </a:ln>
        </p:spPr>
      </p:sp>
      <p:sp>
        <p:nvSpPr>
          <p:cNvPr id="104" name="Прямоугольник с закругленными углами"/>
          <p:cNvSpPr>
            <a:spLocks/>
          </p:cNvSpPr>
          <p:nvPr/>
        </p:nvSpPr>
        <p:spPr>
          <a:xfrm rot="0">
            <a:off x="6193482" y="3574182"/>
            <a:ext cx="72628" cy="72627"/>
          </a:xfrm>
          <a:prstGeom prst="roundRect">
            <a:avLst>
              <a:gd name="adj" fmla="val 393444"/>
            </a:avLst>
          </a:prstGeom>
          <a:solidFill>
            <a:srgbClr val="5E4CE6"/>
          </a:solidFill>
          <a:ln w="12700" cmpd="sng" cap="flat">
            <a:noFill/>
            <a:prstDash val="solid"/>
            <a:miter/>
          </a:ln>
        </p:spPr>
      </p:sp>
      <p:sp>
        <p:nvSpPr>
          <p:cNvPr id="105" name="Прямоугольники"/>
          <p:cNvSpPr>
            <a:spLocks/>
          </p:cNvSpPr>
          <p:nvPr/>
        </p:nvSpPr>
        <p:spPr>
          <a:xfrm rot="0">
            <a:off x="5502993" y="2816720"/>
            <a:ext cx="1453603" cy="181644"/>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1100" b="0" i="0" u="none" strike="noStrike" kern="1200" cap="none" spc="0" baseline="0">
                <a:solidFill>
                  <a:srgbClr val="2A2742"/>
                </a:solidFill>
                <a:latin typeface="Outfit ExtraBold" pitchFamily="34" charset="0"/>
                <a:ea typeface="Outfit ExtraBold" pitchFamily="34" charset="0"/>
                <a:cs typeface="Outfit ExtraBold" pitchFamily="34" charset="0"/>
              </a:rPr>
              <a:t>1922</a:t>
            </a:r>
            <a:endParaRPr lang="zh-CN" altLang="en-US" sz="11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06" name="Прямоугольники"/>
          <p:cNvSpPr>
            <a:spLocks/>
          </p:cNvSpPr>
          <p:nvPr/>
        </p:nvSpPr>
        <p:spPr>
          <a:xfrm rot="0">
            <a:off x="5268739" y="3043758"/>
            <a:ext cx="1922115" cy="276076"/>
          </a:xfrm>
          <a:prstGeom prst="rect"/>
          <a:noFill/>
          <a:ln w="12700" cmpd="sng" cap="flat">
            <a:noFill/>
            <a:prstDash val="solid"/>
            <a:miter/>
          </a:ln>
        </p:spPr>
        <p:txBody>
          <a:bodyPr vert="horz" wrap="square" lIns="0" tIns="0" rIns="0" bIns="0" anchor="t" anchorCtr="0">
            <a:prstTxWarp prst="textNoShape"/>
          </a:bodyPr>
          <a:lstStyle/>
          <a:p>
            <a:pPr marL="0" indent="0" algn="ctr">
              <a:lnSpc>
                <a:spcPct val="119000"/>
              </a:lnSpc>
              <a:spcBef>
                <a:spcPts val="0"/>
              </a:spcBef>
              <a:spcAft>
                <a:spcPts val="0"/>
              </a:spcAft>
              <a:buNone/>
            </a:pPr>
            <a:r>
              <a:rPr lang="en-US" altLang="zh-CN" sz="750" b="0" i="0" u="none" strike="noStrike" kern="1200" cap="none" spc="0" baseline="0">
                <a:solidFill>
                  <a:srgbClr val="2A2742"/>
                </a:solidFill>
                <a:latin typeface="Arimo" pitchFamily="34" charset="0"/>
                <a:ea typeface="Arimo" pitchFamily="34" charset="0"/>
                <a:cs typeface="Arimo" pitchFamily="34" charset="0"/>
              </a:rPr>
              <a:t>Образование СССР; первый удар инсульта</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07" name="Прямоугольник с закругленными углами"/>
          <p:cNvSpPr>
            <a:spLocks/>
          </p:cNvSpPr>
          <p:nvPr/>
        </p:nvSpPr>
        <p:spPr>
          <a:xfrm rot="0">
            <a:off x="7327849" y="3610496"/>
            <a:ext cx="14287" cy="193773"/>
          </a:xfrm>
          <a:prstGeom prst="roundRect">
            <a:avLst>
              <a:gd name="adj" fmla="val 284875"/>
            </a:avLst>
          </a:prstGeom>
          <a:solidFill>
            <a:srgbClr val="BDB8DF"/>
          </a:solidFill>
          <a:ln w="12700" cmpd="sng" cap="flat">
            <a:noFill/>
            <a:prstDash val="solid"/>
            <a:miter/>
          </a:ln>
        </p:spPr>
      </p:sp>
      <p:sp>
        <p:nvSpPr>
          <p:cNvPr id="108" name="Прямоугольник с закругленными углами"/>
          <p:cNvSpPr>
            <a:spLocks/>
          </p:cNvSpPr>
          <p:nvPr/>
        </p:nvSpPr>
        <p:spPr>
          <a:xfrm rot="0">
            <a:off x="7298680" y="3574182"/>
            <a:ext cx="72628" cy="72627"/>
          </a:xfrm>
          <a:prstGeom prst="roundRect">
            <a:avLst>
              <a:gd name="adj" fmla="val 393444"/>
            </a:avLst>
          </a:prstGeom>
          <a:solidFill>
            <a:srgbClr val="5E4CE6"/>
          </a:solidFill>
          <a:ln w="12700" cmpd="sng" cap="flat">
            <a:noFill/>
            <a:prstDash val="solid"/>
            <a:miter/>
          </a:ln>
        </p:spPr>
      </p:sp>
      <p:sp>
        <p:nvSpPr>
          <p:cNvPr id="109" name="Прямоугольники"/>
          <p:cNvSpPr>
            <a:spLocks/>
          </p:cNvSpPr>
          <p:nvPr/>
        </p:nvSpPr>
        <p:spPr>
          <a:xfrm rot="0">
            <a:off x="6608192" y="3901157"/>
            <a:ext cx="1453603" cy="181644"/>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1100" b="0" i="0" u="none" strike="noStrike" kern="1200" cap="none" spc="0" baseline="0">
                <a:solidFill>
                  <a:srgbClr val="2A2742"/>
                </a:solidFill>
                <a:latin typeface="Outfit ExtraBold" pitchFamily="34" charset="0"/>
                <a:ea typeface="Outfit ExtraBold" pitchFamily="34" charset="0"/>
                <a:cs typeface="Outfit ExtraBold" pitchFamily="34" charset="0"/>
              </a:rPr>
              <a:t>1924</a:t>
            </a:r>
            <a:endParaRPr lang="zh-CN" altLang="en-US" sz="11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10" name="Прямоугольники"/>
          <p:cNvSpPr>
            <a:spLocks/>
          </p:cNvSpPr>
          <p:nvPr/>
        </p:nvSpPr>
        <p:spPr>
          <a:xfrm rot="0">
            <a:off x="6373937" y="4128195"/>
            <a:ext cx="1922115" cy="276076"/>
          </a:xfrm>
          <a:prstGeom prst="rect"/>
          <a:noFill/>
          <a:ln w="12700" cmpd="sng" cap="flat">
            <a:noFill/>
            <a:prstDash val="solid"/>
            <a:miter/>
          </a:ln>
        </p:spPr>
        <p:txBody>
          <a:bodyPr vert="horz" wrap="square" lIns="0" tIns="0" rIns="0" bIns="0" anchor="t" anchorCtr="0">
            <a:prstTxWarp prst="textNoShape"/>
          </a:bodyPr>
          <a:lstStyle/>
          <a:p>
            <a:pPr marL="0" indent="0" algn="ctr">
              <a:lnSpc>
                <a:spcPct val="119000"/>
              </a:lnSpc>
              <a:spcBef>
                <a:spcPts val="0"/>
              </a:spcBef>
              <a:spcAft>
                <a:spcPts val="0"/>
              </a:spcAft>
              <a:buNone/>
            </a:pPr>
            <a:r>
              <a:rPr lang="en-US" altLang="zh-CN" sz="750" b="0" i="0" u="none" strike="noStrike" kern="1200" cap="none" spc="0" baseline="0">
                <a:solidFill>
                  <a:srgbClr val="2A2742"/>
                </a:solidFill>
                <a:latin typeface="Arimo" pitchFamily="34" charset="0"/>
                <a:ea typeface="Arimo" pitchFamily="34" charset="0"/>
                <a:cs typeface="Arimo" pitchFamily="34" charset="0"/>
              </a:rPr>
              <a:t>Смерть 21 января; мавзолей на Красной площади</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11" name="Прямоугольник с закругленными углами"/>
          <p:cNvSpPr>
            <a:spLocks/>
          </p:cNvSpPr>
          <p:nvPr/>
        </p:nvSpPr>
        <p:spPr>
          <a:xfrm rot="0">
            <a:off x="750912" y="4489400"/>
            <a:ext cx="7642101" cy="354434"/>
          </a:xfrm>
          <a:prstGeom prst="roundRect">
            <a:avLst>
              <a:gd name="adj" fmla="val 11486"/>
            </a:avLst>
          </a:prstGeom>
          <a:solidFill>
            <a:srgbClr val="C3BCF6"/>
          </a:solidFill>
          <a:ln w="12700" cmpd="sng" cap="flat">
            <a:noFill/>
            <a:prstDash val="solid"/>
            <a:miter/>
          </a:ln>
        </p:spPr>
      </p:sp>
      <p:pic>
        <p:nvPicPr>
          <p:cNvPr id="112" name="Изображения" descr="preencoded.png"/>
          <p:cNvPicPr>
            <a:picLocks noChangeAspect="1"/>
          </p:cNvPicPr>
          <p:nvPr/>
        </p:nvPicPr>
        <p:blipFill>
          <a:blip r:embed="rId1" cstate="print"/>
          <a:stretch>
            <a:fillRect/>
          </a:stretch>
        </p:blipFill>
        <p:spPr>
          <a:xfrm rot="0">
            <a:off x="847799" y="4625653"/>
            <a:ext cx="121072" cy="96887"/>
          </a:xfrm>
          <a:prstGeom prst="rect"/>
          <a:noFill/>
          <a:ln w="12700" cmpd="sng" cap="flat">
            <a:noFill/>
            <a:prstDash val="solid"/>
            <a:miter/>
          </a:ln>
        </p:spPr>
      </p:pic>
      <p:sp>
        <p:nvSpPr>
          <p:cNvPr id="113" name="Прямоугольники"/>
          <p:cNvSpPr>
            <a:spLocks/>
          </p:cNvSpPr>
          <p:nvPr/>
        </p:nvSpPr>
        <p:spPr>
          <a:xfrm rot="0">
            <a:off x="1065758" y="4589264"/>
            <a:ext cx="7687568" cy="138038"/>
          </a:xfrm>
          <a:prstGeom prst="rect"/>
          <a:noFill/>
          <a:ln w="12700" cmpd="sng" cap="flat">
            <a:noFill/>
            <a:prstDash val="solid"/>
            <a:miter/>
          </a:ln>
        </p:spPr>
        <p:txBody>
          <a:bodyPr vert="horz" wrap="none" lIns="0" tIns="0" rIns="0" bIns="0" anchor="t" anchorCtr="0">
            <a:prstTxWarp prst="textNoShape"/>
          </a:bodyPr>
          <a:lstStyle/>
          <a:p>
            <a:pPr marL="0" indent="0" algn="l">
              <a:lnSpc>
                <a:spcPct val="119000"/>
              </a:lnSpc>
              <a:spcBef>
                <a:spcPts val="0"/>
              </a:spcBef>
              <a:spcAft>
                <a:spcPts val="0"/>
              </a:spcAft>
              <a:buNone/>
            </a:pPr>
            <a:r>
              <a:rPr lang="en-US" altLang="zh-CN" sz="750" b="0" i="0" u="none" strike="noStrike" kern="1200" cap="none" spc="0" baseline="0">
                <a:solidFill>
                  <a:srgbClr val="000000"/>
                </a:solidFill>
                <a:latin typeface="Arimo" pitchFamily="34" charset="0"/>
                <a:ea typeface="Arimo" pitchFamily="34" charset="0"/>
                <a:cs typeface="Arimo" pitchFamily="34" charset="0"/>
              </a:rPr>
              <a:t>Ленин руководил советским государством менее 7 лет, но его политические решения определили ход мировой истории на десятилетия вперёд.</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Tree>
    <p:extLst>
      <p:ext uri="{BB962C8B-B14F-4D97-AF65-F5344CB8AC3E}">
        <p14:creationId xmlns:p14="http://schemas.microsoft.com/office/powerpoint/2010/main" val="1054174979"/>
      </p:ext>
    </p:extLst>
  </p:cSld>
  <p:clrMapOvr>
    <a:masterClrMapping/>
  </p:clrMapOvr>
</p:sld>
</file>

<file path=ppt/slides/slide4.xml><?xml version="1.0" encoding="utf-8"?>
<p:sld xmlns:p="http://schemas.openxmlformats.org/presentationml/2006/main" xmlns:r="http://schemas.openxmlformats.org/officeDocument/2006/relationships" xmlns:a="http://schemas.openxmlformats.org/drawingml/2006/main" showMasterSp="0">
  <p:cSld>
    <p:bg>
      <p:bgPr>
        <a:solidFill>
          <a:schemeClr val="bg1"/>
        </a:solidFill>
      </p:bgPr>
    </p:bg>
    <p:spTree>
      <p:nvGrpSpPr>
        <p:cNvPr id="1" name=""/>
        <p:cNvGrpSpPr/>
        <p:nvPr/>
      </p:nvGrpSpPr>
      <p:grpSpPr>
        <a:xfrm>
          <a:off x="0" y="0"/>
          <a:ext cx="0" cy="0"/>
          <a:chOff x="0" y="0"/>
          <a:chExt cx="0" cy="0"/>
        </a:xfrm>
      </p:grpSpPr>
      <p:sp>
        <p:nvSpPr>
          <p:cNvPr id="120" name="Прямоугольник с закругленными углами"/>
          <p:cNvSpPr>
            <a:spLocks/>
          </p:cNvSpPr>
          <p:nvPr/>
        </p:nvSpPr>
        <p:spPr>
          <a:xfrm rot="0">
            <a:off x="480639" y="330994"/>
            <a:ext cx="1036737" cy="223390"/>
          </a:xfrm>
          <a:prstGeom prst="roundRect">
            <a:avLst>
              <a:gd name="adj" fmla="val 18074"/>
            </a:avLst>
          </a:prstGeom>
          <a:solidFill>
            <a:srgbClr val="D7D2F9"/>
          </a:solidFill>
          <a:ln w="12700" cmpd="sng" cap="flat">
            <a:noFill/>
            <a:prstDash val="solid"/>
            <a:miter/>
          </a:ln>
        </p:spPr>
      </p:sp>
      <p:sp>
        <p:nvSpPr>
          <p:cNvPr id="121" name="Прямоугольники"/>
          <p:cNvSpPr>
            <a:spLocks/>
          </p:cNvSpPr>
          <p:nvPr/>
        </p:nvSpPr>
        <p:spPr>
          <a:xfrm rot="0">
            <a:off x="552673" y="367010"/>
            <a:ext cx="1349871" cy="151358"/>
          </a:xfrm>
          <a:prstGeom prst="rect"/>
          <a:noFill/>
          <a:ln w="12700" cmpd="sng" cap="flat">
            <a:noFill/>
            <a:prstDash val="solid"/>
            <a:miter/>
          </a:ln>
        </p:spPr>
        <p:txBody>
          <a:bodyPr vert="horz" wrap="none" lIns="0" tIns="0" rIns="0" bIns="0" anchor="t" anchorCtr="0">
            <a:prstTxWarp prst="textNoShape"/>
          </a:bodyPr>
          <a:lstStyle/>
          <a:p>
            <a:pPr marL="0" indent="0" algn="l">
              <a:lnSpc>
                <a:spcPct val="129999"/>
              </a:lnSpc>
              <a:spcBef>
                <a:spcPts val="0"/>
              </a:spcBef>
              <a:spcAft>
                <a:spcPts val="0"/>
              </a:spcAft>
              <a:buNone/>
            </a:pPr>
            <a:r>
              <a:rPr lang="en-US" altLang="zh-CN" sz="750" b="0" i="0" u="none" strike="noStrike" kern="1200" cap="none" spc="0" baseline="0">
                <a:solidFill>
                  <a:srgbClr val="2A2742"/>
                </a:solidFill>
                <a:latin typeface="Arimo" pitchFamily="34" charset="0"/>
                <a:ea typeface="Arimo" pitchFamily="34" charset="0"/>
                <a:cs typeface="Arimo" pitchFamily="34" charset="0"/>
              </a:rPr>
              <a:t>ПРОИСХОЖДЕНИЕ</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22" name="Прямоугольники"/>
          <p:cNvSpPr>
            <a:spLocks/>
          </p:cNvSpPr>
          <p:nvPr/>
        </p:nvSpPr>
        <p:spPr>
          <a:xfrm rot="0">
            <a:off x="480639" y="600894"/>
            <a:ext cx="8376419" cy="375493"/>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2350" b="0" i="0" u="none" strike="noStrike" kern="1200" cap="none" spc="0" baseline="0">
                <a:solidFill>
                  <a:srgbClr val="231971"/>
                </a:solidFill>
                <a:latin typeface="Outfit ExtraBold" pitchFamily="34" charset="0"/>
                <a:ea typeface="Outfit ExtraBold" pitchFamily="34" charset="0"/>
                <a:cs typeface="Outfit ExtraBold" pitchFamily="34" charset="0"/>
              </a:rPr>
              <a:t>Семья и Происхождение: Родители и Ранние Годы</a:t>
            </a:r>
            <a:endParaRPr lang="zh-CN" altLang="en-US" sz="23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23" name="Прямоугольники"/>
          <p:cNvSpPr>
            <a:spLocks/>
          </p:cNvSpPr>
          <p:nvPr/>
        </p:nvSpPr>
        <p:spPr>
          <a:xfrm rot="0">
            <a:off x="480639" y="1022896"/>
            <a:ext cx="1959321" cy="187747"/>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150" b="0" i="0" u="none" strike="noStrike" kern="1200" cap="none" spc="0" baseline="0">
                <a:solidFill>
                  <a:srgbClr val="231971"/>
                </a:solidFill>
                <a:latin typeface="Outfit ExtraBold" pitchFamily="34" charset="0"/>
                <a:ea typeface="Outfit ExtraBold" pitchFamily="34" charset="0"/>
                <a:cs typeface="Outfit ExtraBold" pitchFamily="34" charset="0"/>
              </a:rPr>
              <a:t>Родители</a:t>
            </a:r>
            <a:endParaRPr lang="zh-CN" altLang="en-US" sz="11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24" name="Прямоугольники"/>
          <p:cNvSpPr>
            <a:spLocks/>
          </p:cNvSpPr>
          <p:nvPr/>
        </p:nvSpPr>
        <p:spPr>
          <a:xfrm rot="0">
            <a:off x="480639" y="1385218"/>
            <a:ext cx="8182719" cy="567705"/>
          </a:xfrm>
          <a:prstGeom prst="rect"/>
          <a:noFill/>
          <a:ln w="12700" cmpd="sng" cap="flat">
            <a:noFill/>
            <a:prstDash val="solid"/>
            <a:miter/>
          </a:ln>
        </p:spPr>
        <p:txBody>
          <a:bodyPr vert="horz" wrap="square" lIns="0" tIns="0" rIns="0" bIns="0" anchor="t" anchorCtr="0">
            <a:prstTxWarp prst="textNoShape"/>
          </a:bodyPr>
          <a:lstStyle/>
          <a:p>
            <a:pPr marL="0" indent="0" algn="l">
              <a:lnSpc>
                <a:spcPct val="129999"/>
              </a:lnSpc>
              <a:spcBef>
                <a:spcPts val="0"/>
              </a:spcBef>
              <a:spcAft>
                <a:spcPts val="0"/>
              </a:spcAft>
              <a:buNone/>
            </a:pPr>
            <a:r>
              <a:rPr lang="en-US" altLang="zh-CN" sz="900" b="0" i="0" u="none" strike="noStrike" kern="1200" cap="none" spc="0" baseline="0">
                <a:solidFill>
                  <a:srgbClr val="2A2742"/>
                </a:solidFill>
                <a:latin typeface="Arimo" pitchFamily="34" charset="0"/>
                <a:ea typeface="Arimo" pitchFamily="34" charset="0"/>
                <a:cs typeface="Arimo" pitchFamily="34" charset="0"/>
              </a:rPr>
              <a:t>Владимир Ульянов родился в образованной семье среднего достатка. Его отец был государственным служащим, а мать — дочерью врача, получившей домашнее образование. Семья принадлежала к привилегированному сословию, что позволило детям получить хорошее образование.</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26" name="Прямоугольники"/>
          <p:cNvSpPr>
            <a:spLocks/>
          </p:cNvSpPr>
          <p:nvPr/>
        </p:nvSpPr>
        <p:spPr>
          <a:xfrm rot="0">
            <a:off x="480639" y="2469579"/>
            <a:ext cx="2575544" cy="187747"/>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150" b="0" i="0" u="none" strike="noStrike" kern="1200" cap="none" spc="0" baseline="0">
                <a:solidFill>
                  <a:srgbClr val="2A2742"/>
                </a:solidFill>
                <a:latin typeface="Outfit ExtraBold" pitchFamily="34" charset="0"/>
                <a:ea typeface="Outfit ExtraBold" pitchFamily="34" charset="0"/>
                <a:cs typeface="Outfit ExtraBold" pitchFamily="34" charset="0"/>
              </a:rPr>
              <a:t>Отец: Илья Николаевич Ульянов</a:t>
            </a:r>
            <a:endParaRPr lang="zh-CN" altLang="en-US" sz="11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27" name="Прямоугольники"/>
          <p:cNvSpPr>
            <a:spLocks/>
          </p:cNvSpPr>
          <p:nvPr/>
        </p:nvSpPr>
        <p:spPr>
          <a:xfrm rot="0">
            <a:off x="480639" y="2727126"/>
            <a:ext cx="2630537" cy="567705"/>
          </a:xfrm>
          <a:prstGeom prst="rect"/>
          <a:noFill/>
          <a:ln w="12700" cmpd="sng" cap="flat">
            <a:noFill/>
            <a:prstDash val="solid"/>
            <a:miter/>
          </a:ln>
        </p:spPr>
        <p:txBody>
          <a:bodyPr vert="horz" wrap="square" lIns="0" tIns="0" rIns="0" bIns="0" anchor="t" anchorCtr="0">
            <a:prstTxWarp prst="textNoShape"/>
          </a:bodyPr>
          <a:lstStyle/>
          <a:p>
            <a:pPr marL="0" indent="0" algn="l">
              <a:lnSpc>
                <a:spcPct val="129999"/>
              </a:lnSpc>
              <a:spcBef>
                <a:spcPts val="0"/>
              </a:spcBef>
              <a:spcAft>
                <a:spcPts val="0"/>
              </a:spcAft>
              <a:buNone/>
            </a:pPr>
            <a:r>
              <a:rPr lang="en-US" altLang="zh-CN" sz="900" b="0" i="0" u="none" strike="noStrike" kern="1200" cap="none" spc="0" baseline="0">
                <a:solidFill>
                  <a:srgbClr val="2A2742"/>
                </a:solidFill>
                <a:latin typeface="Arimo" pitchFamily="34" charset="0"/>
                <a:ea typeface="Arimo" pitchFamily="34" charset="0"/>
                <a:cs typeface="Arimo" pitchFamily="34" charset="0"/>
              </a:rPr>
              <a:t>Директор народных училищ Симбирской губернии; действительный статский советник — потомственный дворянин</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29" name="Прямоугольники"/>
          <p:cNvSpPr>
            <a:spLocks/>
          </p:cNvSpPr>
          <p:nvPr/>
        </p:nvSpPr>
        <p:spPr>
          <a:xfrm rot="0">
            <a:off x="3256657" y="2469579"/>
            <a:ext cx="2630612" cy="375492"/>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1150" b="0" i="0" u="none" strike="noStrike" kern="1200" cap="none" spc="0" baseline="0">
                <a:solidFill>
                  <a:srgbClr val="2A2742"/>
                </a:solidFill>
                <a:latin typeface="Outfit ExtraBold" pitchFamily="34" charset="0"/>
                <a:ea typeface="Outfit ExtraBold" pitchFamily="34" charset="0"/>
                <a:cs typeface="Outfit ExtraBold" pitchFamily="34" charset="0"/>
              </a:rPr>
              <a:t>Мать: Мария Александровна Бланк</a:t>
            </a:r>
            <a:endParaRPr lang="zh-CN" altLang="en-US" sz="11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30" name="Прямоугольники"/>
          <p:cNvSpPr>
            <a:spLocks/>
          </p:cNvSpPr>
          <p:nvPr/>
        </p:nvSpPr>
        <p:spPr>
          <a:xfrm rot="0">
            <a:off x="3256657" y="2914873"/>
            <a:ext cx="2630612" cy="567705"/>
          </a:xfrm>
          <a:prstGeom prst="rect"/>
          <a:noFill/>
          <a:ln w="12700" cmpd="sng" cap="flat">
            <a:noFill/>
            <a:prstDash val="solid"/>
            <a:miter/>
          </a:ln>
        </p:spPr>
        <p:txBody>
          <a:bodyPr vert="horz" wrap="square" lIns="0" tIns="0" rIns="0" bIns="0" anchor="t" anchorCtr="0">
            <a:prstTxWarp prst="textNoShape"/>
          </a:bodyPr>
          <a:lstStyle/>
          <a:p>
            <a:pPr marL="0" indent="0" algn="l">
              <a:lnSpc>
                <a:spcPct val="129999"/>
              </a:lnSpc>
              <a:spcBef>
                <a:spcPts val="0"/>
              </a:spcBef>
              <a:spcAft>
                <a:spcPts val="0"/>
              </a:spcAft>
              <a:buNone/>
            </a:pPr>
            <a:r>
              <a:rPr lang="en-US" altLang="zh-CN" sz="900" b="0" i="0" u="none" strike="noStrike" kern="1200" cap="none" spc="0" baseline="0">
                <a:solidFill>
                  <a:srgbClr val="2A2742"/>
                </a:solidFill>
                <a:latin typeface="Arimo" pitchFamily="34" charset="0"/>
                <a:ea typeface="Arimo" pitchFamily="34" charset="0"/>
                <a:cs typeface="Arimo" pitchFamily="34" charset="0"/>
              </a:rPr>
              <a:t>Дочь врача; образованная женщина, посвятила жизнь воспитанию шестерых детей после смерти мужа</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32" name="Прямоугольники"/>
          <p:cNvSpPr>
            <a:spLocks/>
          </p:cNvSpPr>
          <p:nvPr/>
        </p:nvSpPr>
        <p:spPr>
          <a:xfrm rot="0">
            <a:off x="6032748" y="2469579"/>
            <a:ext cx="1502122" cy="187747"/>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150" b="0" i="0" u="none" strike="noStrike" kern="1200" cap="none" spc="0" baseline="0">
                <a:solidFill>
                  <a:srgbClr val="2A2742"/>
                </a:solidFill>
                <a:latin typeface="Outfit ExtraBold" pitchFamily="34" charset="0"/>
                <a:ea typeface="Outfit ExtraBold" pitchFamily="34" charset="0"/>
                <a:cs typeface="Outfit ExtraBold" pitchFamily="34" charset="0"/>
              </a:rPr>
              <a:t>Братья и сёстры</a:t>
            </a:r>
            <a:endParaRPr lang="zh-CN" altLang="en-US" sz="11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33" name="Прямоугольники"/>
          <p:cNvSpPr>
            <a:spLocks/>
          </p:cNvSpPr>
          <p:nvPr/>
        </p:nvSpPr>
        <p:spPr>
          <a:xfrm rot="0">
            <a:off x="6032748" y="2727126"/>
            <a:ext cx="2630612" cy="567705"/>
          </a:xfrm>
          <a:prstGeom prst="rect"/>
          <a:noFill/>
          <a:ln w="12700" cmpd="sng" cap="flat">
            <a:noFill/>
            <a:prstDash val="solid"/>
            <a:miter/>
          </a:ln>
        </p:spPr>
        <p:txBody>
          <a:bodyPr vert="horz" wrap="square" lIns="0" tIns="0" rIns="0" bIns="0" anchor="t" anchorCtr="0">
            <a:prstTxWarp prst="textNoShape"/>
          </a:bodyPr>
          <a:lstStyle/>
          <a:p>
            <a:pPr marL="0" indent="0" algn="l">
              <a:lnSpc>
                <a:spcPct val="129999"/>
              </a:lnSpc>
              <a:spcBef>
                <a:spcPts val="0"/>
              </a:spcBef>
              <a:spcAft>
                <a:spcPts val="0"/>
              </a:spcAft>
              <a:buNone/>
            </a:pPr>
            <a:r>
              <a:rPr lang="en-US" altLang="zh-CN" sz="900" b="0" i="0" u="none" strike="noStrike" kern="1200" cap="none" spc="0" baseline="0">
                <a:solidFill>
                  <a:srgbClr val="2A2742"/>
                </a:solidFill>
                <a:latin typeface="Arimo" pitchFamily="34" charset="0"/>
                <a:ea typeface="Arimo" pitchFamily="34" charset="0"/>
                <a:cs typeface="Arimo" pitchFamily="34" charset="0"/>
              </a:rPr>
              <a:t>Старший брат Александр казнён в 1887 году за покушение на царя — это событие стало переломным в судьбе Владимира</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34" name="Прямоугольник с закругленными углами"/>
          <p:cNvSpPr>
            <a:spLocks/>
          </p:cNvSpPr>
          <p:nvPr/>
        </p:nvSpPr>
        <p:spPr>
          <a:xfrm rot="0">
            <a:off x="480639" y="3613472"/>
            <a:ext cx="8182719" cy="689595"/>
          </a:xfrm>
          <a:prstGeom prst="roundRect">
            <a:avLst>
              <a:gd name="adj" fmla="val 7319"/>
            </a:avLst>
          </a:prstGeom>
          <a:solidFill>
            <a:srgbClr val="C3BCF6"/>
          </a:solidFill>
          <a:ln w="12700" cmpd="sng" cap="flat">
            <a:noFill/>
            <a:prstDash val="solid"/>
            <a:miter/>
          </a:ln>
        </p:spPr>
      </p:sp>
      <p:sp>
        <p:nvSpPr>
          <p:cNvPr id="136" name="Прямоугольники"/>
          <p:cNvSpPr>
            <a:spLocks/>
          </p:cNvSpPr>
          <p:nvPr/>
        </p:nvSpPr>
        <p:spPr>
          <a:xfrm rot="0">
            <a:off x="871016" y="3759845"/>
            <a:ext cx="7672239" cy="378469"/>
          </a:xfrm>
          <a:prstGeom prst="rect"/>
          <a:noFill/>
          <a:ln w="12700" cmpd="sng" cap="flat">
            <a:noFill/>
            <a:prstDash val="solid"/>
            <a:miter/>
          </a:ln>
        </p:spPr>
        <p:txBody>
          <a:bodyPr vert="horz" wrap="square" lIns="0" tIns="0" rIns="0" bIns="0" anchor="t" anchorCtr="0">
            <a:prstTxWarp prst="textNoShape"/>
          </a:bodyPr>
          <a:lstStyle/>
          <a:p>
            <a:pPr marL="0" indent="0" algn="l">
              <a:lnSpc>
                <a:spcPct val="129999"/>
              </a:lnSpc>
              <a:spcBef>
                <a:spcPts val="0"/>
              </a:spcBef>
              <a:spcAft>
                <a:spcPts val="0"/>
              </a:spcAft>
              <a:buNone/>
            </a:pPr>
            <a:r>
              <a:rPr lang="en-US" altLang="zh-CN" sz="900" b="0" i="0" u="none" strike="noStrike" kern="1200" cap="none" spc="0" baseline="0">
                <a:solidFill>
                  <a:srgbClr val="000000"/>
                </a:solidFill>
                <a:latin typeface="Arimo" pitchFamily="34" charset="0"/>
                <a:ea typeface="Arimo" pitchFamily="34" charset="0"/>
                <a:cs typeface="Arimo" pitchFamily="34" charset="0"/>
              </a:rPr>
              <a:t>Казнь брата Александра в 1887 году кардинально изменила политические взгляды молодого Владимира Ульянова и подтолкнула его к революционной деятельности.</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37" name="Прямоугольники"/>
          <p:cNvSpPr>
            <a:spLocks/>
          </p:cNvSpPr>
          <p:nvPr/>
        </p:nvSpPr>
        <p:spPr>
          <a:xfrm rot="0">
            <a:off x="480639" y="4433962"/>
            <a:ext cx="8182719" cy="378469"/>
          </a:xfrm>
          <a:prstGeom prst="rect"/>
          <a:noFill/>
          <a:ln w="12700" cmpd="sng" cap="flat">
            <a:noFill/>
            <a:prstDash val="solid"/>
            <a:miter/>
          </a:ln>
        </p:spPr>
        <p:txBody>
          <a:bodyPr vert="horz" wrap="square" lIns="0" tIns="0" rIns="0" bIns="0" anchor="t" anchorCtr="0">
            <a:prstTxWarp prst="textNoShape"/>
          </a:bodyPr>
          <a:lstStyle/>
          <a:p>
            <a:pPr marL="0" indent="0" algn="l">
              <a:lnSpc>
                <a:spcPct val="129999"/>
              </a:lnSpc>
              <a:spcBef>
                <a:spcPts val="0"/>
              </a:spcBef>
              <a:spcAft>
                <a:spcPts val="0"/>
              </a:spcAft>
              <a:buNone/>
            </a:pPr>
            <a:r>
              <a:rPr lang="en-US" altLang="zh-CN" sz="900" b="0" i="0" u="none" strike="noStrike" kern="1200" cap="none" spc="0" baseline="0">
                <a:solidFill>
                  <a:srgbClr val="2A2742"/>
                </a:solidFill>
                <a:latin typeface="Arimo" pitchFamily="34" charset="0"/>
                <a:ea typeface="Arimo" pitchFamily="34" charset="0"/>
                <a:cs typeface="Arimo" pitchFamily="34" charset="0"/>
              </a:rPr>
              <a:t>Детство Ленина прошло в Симбирске — спокойном провинциальном городе на Волге. Он успешно окончил гимназию с золотой медалью в 1887 году, однако поступление в Казанский университет обернулось исключением за участие в студенческих волнениях.</a:t>
            </a:r>
            <a:endParaRPr lang="zh-CN" altLang="en-US" sz="900" b="0" i="0" u="none" strike="noStrike" kern="1200" cap="none" spc="0" baseline="0">
              <a:solidFill>
                <a:schemeClr val="tx1"/>
              </a:solidFill>
              <a:latin typeface="Calibri" pitchFamily="0" charset="0"/>
              <a:ea typeface="等线" pitchFamily="0" charset="0"/>
              <a:cs typeface="Droid Sans" pitchFamily="0" charset="0"/>
            </a:endParaRPr>
          </a:p>
        </p:txBody>
      </p:sp>
    </p:spTree>
    <p:extLst>
      <p:ext uri="{BB962C8B-B14F-4D97-AF65-F5344CB8AC3E}">
        <p14:creationId xmlns:p14="http://schemas.microsoft.com/office/powerpoint/2010/main" val="992626756"/>
      </p:ext>
    </p:extLst>
  </p:cSld>
  <p:clrMapOvr>
    <a:masterClrMapping/>
  </p:clrMapOvr>
</p:sld>
</file>

<file path=ppt/slides/slide5.xml><?xml version="1.0" encoding="utf-8"?>
<p:sld xmlns:p="http://schemas.openxmlformats.org/presentationml/2006/main" xmlns:r="http://schemas.openxmlformats.org/officeDocument/2006/relationships" xmlns:a="http://schemas.openxmlformats.org/drawingml/2006/main" showMasterSp="0">
  <p:cSld>
    <p:bg>
      <p:bgPr>
        <a:solidFill>
          <a:schemeClr val="bg1"/>
        </a:solidFill>
      </p:bgPr>
    </p:bg>
    <p:spTree>
      <p:nvGrpSpPr>
        <p:cNvPr id="1" name=""/>
        <p:cNvGrpSpPr/>
        <p:nvPr/>
      </p:nvGrpSpPr>
      <p:grpSpPr>
        <a:xfrm>
          <a:off x="0" y="0"/>
          <a:ext cx="0" cy="0"/>
          <a:chOff x="0" y="0"/>
          <a:chExt cx="0" cy="0"/>
        </a:xfrm>
      </p:grpSpPr>
      <p:sp>
        <p:nvSpPr>
          <p:cNvPr id="144" name="Прямоугольник с закругленными углами"/>
          <p:cNvSpPr>
            <a:spLocks/>
          </p:cNvSpPr>
          <p:nvPr/>
        </p:nvSpPr>
        <p:spPr>
          <a:xfrm rot="0">
            <a:off x="1056605" y="245120"/>
            <a:ext cx="681112" cy="151507"/>
          </a:xfrm>
          <a:prstGeom prst="roundRect">
            <a:avLst>
              <a:gd name="adj" fmla="val 19773"/>
            </a:avLst>
          </a:prstGeom>
          <a:solidFill>
            <a:srgbClr val="D7D2F9"/>
          </a:solidFill>
          <a:ln w="12700" cmpd="sng" cap="flat">
            <a:noFill/>
            <a:prstDash val="solid"/>
            <a:miter/>
          </a:ln>
        </p:spPr>
      </p:sp>
      <p:sp>
        <p:nvSpPr>
          <p:cNvPr id="145" name="Прямоугольники"/>
          <p:cNvSpPr>
            <a:spLocks/>
          </p:cNvSpPr>
          <p:nvPr/>
        </p:nvSpPr>
        <p:spPr>
          <a:xfrm rot="0">
            <a:off x="1110035" y="271835"/>
            <a:ext cx="1031453" cy="98077"/>
          </a:xfrm>
          <a:prstGeom prst="rect"/>
          <a:noFill/>
          <a:ln w="12700" cmpd="sng" cap="flat">
            <a:noFill/>
            <a:prstDash val="solid"/>
            <a:miter/>
          </a:ln>
        </p:spPr>
        <p:txBody>
          <a:bodyPr vert="horz" wrap="none" lIns="0" tIns="0" rIns="0" bIns="0" anchor="t" anchorCtr="0">
            <a:prstTxWarp prst="textNoShape"/>
          </a:bodyPr>
          <a:lstStyle/>
          <a:p>
            <a:pPr marL="0" indent="0" algn="l">
              <a:lnSpc>
                <a:spcPct val="115000"/>
              </a:lnSpc>
              <a:spcBef>
                <a:spcPts val="0"/>
              </a:spcBef>
              <a:spcAft>
                <a:spcPts val="0"/>
              </a:spcAft>
              <a:buNone/>
            </a:pPr>
            <a:r>
              <a:rPr lang="en-US" altLang="zh-CN" sz="550" b="0" i="0" u="none" strike="noStrike" kern="1200" cap="none" spc="0" baseline="0">
                <a:solidFill>
                  <a:srgbClr val="2A2742"/>
                </a:solidFill>
                <a:latin typeface="Arimo" pitchFamily="34" charset="0"/>
                <a:ea typeface="Arimo" pitchFamily="34" charset="0"/>
                <a:cs typeface="Arimo" pitchFamily="34" charset="0"/>
              </a:rPr>
              <a:t>ЛИЧНАЯ ЖИЗНЬ</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46" name="Прямоугольники"/>
          <p:cNvSpPr>
            <a:spLocks/>
          </p:cNvSpPr>
          <p:nvPr/>
        </p:nvSpPr>
        <p:spPr>
          <a:xfrm rot="0">
            <a:off x="1056605" y="422225"/>
            <a:ext cx="4382393" cy="278532"/>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750" b="0" i="0" u="none" strike="noStrike" kern="1200" cap="none" spc="0" baseline="0">
                <a:solidFill>
                  <a:srgbClr val="231971"/>
                </a:solidFill>
                <a:latin typeface="Outfit ExtraBold" pitchFamily="34" charset="0"/>
                <a:ea typeface="Outfit ExtraBold" pitchFamily="34" charset="0"/>
                <a:cs typeface="Outfit ExtraBold" pitchFamily="34" charset="0"/>
              </a:rPr>
              <a:t>Личная Жизнь: Жены и Спутницы</a:t>
            </a:r>
            <a:endParaRPr lang="zh-CN" altLang="en-US" sz="1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47" name="Прямоугольники"/>
          <p:cNvSpPr>
            <a:spLocks/>
          </p:cNvSpPr>
          <p:nvPr/>
        </p:nvSpPr>
        <p:spPr>
          <a:xfrm rot="0">
            <a:off x="1056605" y="796826"/>
            <a:ext cx="7030714" cy="24511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Личная жизнь Ленина была тесно переплетена с его революционной деятельностью. Его главной спутницей стала Надежда Крупская — соратница, жена и ближайший политический единомышленник на протяжении более 25 лет.</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48" name="Прямоугольник с закругленными углами"/>
          <p:cNvSpPr>
            <a:spLocks/>
          </p:cNvSpPr>
          <p:nvPr/>
        </p:nvSpPr>
        <p:spPr>
          <a:xfrm rot="0">
            <a:off x="1056605" y="1113979"/>
            <a:ext cx="7030714" cy="1112937"/>
          </a:xfrm>
          <a:prstGeom prst="roundRect">
            <a:avLst>
              <a:gd name="adj" fmla="val 3365"/>
            </a:avLst>
          </a:prstGeom>
          <a:solidFill>
            <a:srgbClr val="E9E6FA"/>
          </a:solidFill>
          <a:ln w="4763" cmpd="sng" cap="flat">
            <a:solidFill>
              <a:srgbClr val="BDB8DF"/>
            </a:solidFill>
            <a:prstDash val="solid"/>
            <a:round/>
          </a:ln>
        </p:spPr>
      </p:sp>
      <p:sp>
        <p:nvSpPr>
          <p:cNvPr id="149" name="Прямоугольник с закругленными углами"/>
          <p:cNvSpPr>
            <a:spLocks/>
          </p:cNvSpPr>
          <p:nvPr/>
        </p:nvSpPr>
        <p:spPr>
          <a:xfrm rot="0">
            <a:off x="1061368" y="1118741"/>
            <a:ext cx="1755279" cy="1103411"/>
          </a:xfrm>
          <a:prstGeom prst="roundRect">
            <a:avLst>
              <a:gd name="adj" fmla="val 3393"/>
            </a:avLst>
          </a:prstGeom>
          <a:solidFill>
            <a:srgbClr val="E9E6FA"/>
          </a:solidFill>
          <a:ln w="12700" cmpd="sng" cap="flat">
            <a:noFill/>
            <a:prstDash val="solid"/>
            <a:miter/>
          </a:ln>
        </p:spPr>
      </p:sp>
      <p:sp>
        <p:nvSpPr>
          <p:cNvPr id="150" name="Прямоугольники"/>
          <p:cNvSpPr>
            <a:spLocks/>
          </p:cNvSpPr>
          <p:nvPr/>
        </p:nvSpPr>
        <p:spPr>
          <a:xfrm rot="0">
            <a:off x="1150516" y="1207889"/>
            <a:ext cx="1155799" cy="139302"/>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Официальная жена</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51" name="Прямоугольник с закругленными углами"/>
          <p:cNvSpPr>
            <a:spLocks/>
          </p:cNvSpPr>
          <p:nvPr/>
        </p:nvSpPr>
        <p:spPr>
          <a:xfrm rot="0">
            <a:off x="1150516" y="1419225"/>
            <a:ext cx="908967" cy="151507"/>
          </a:xfrm>
          <a:prstGeom prst="roundRect">
            <a:avLst>
              <a:gd name="adj" fmla="val 19773"/>
            </a:avLst>
          </a:prstGeom>
          <a:solidFill>
            <a:srgbClr val="D7D2F9"/>
          </a:solidFill>
          <a:ln w="12700" cmpd="sng" cap="flat">
            <a:noFill/>
            <a:prstDash val="solid"/>
            <a:miter/>
          </a:ln>
        </p:spPr>
      </p:sp>
      <p:sp>
        <p:nvSpPr>
          <p:cNvPr id="152" name="Прямоугольники"/>
          <p:cNvSpPr>
            <a:spLocks/>
          </p:cNvSpPr>
          <p:nvPr/>
        </p:nvSpPr>
        <p:spPr>
          <a:xfrm rot="0">
            <a:off x="1203945" y="1445940"/>
            <a:ext cx="802108" cy="98077"/>
          </a:xfrm>
          <a:prstGeom prst="rect"/>
          <a:noFill/>
          <a:ln w="12700" cmpd="sng" cap="flat">
            <a:noFill/>
            <a:prstDash val="solid"/>
            <a:miter/>
          </a:ln>
        </p:spPr>
        <p:txBody>
          <a:bodyPr vert="horz" wrap="none" lIns="0" tIns="0" rIns="0" bIns="0" anchor="t" anchorCtr="0">
            <a:prstTxWarp prst="textNoShape"/>
          </a:bodyPr>
          <a:lstStyle/>
          <a:p>
            <a:pPr marL="0" indent="0" algn="l">
              <a:lnSpc>
                <a:spcPct val="115000"/>
              </a:lnSpc>
              <a:spcBef>
                <a:spcPts val="0"/>
              </a:spcBef>
              <a:spcAft>
                <a:spcPts val="0"/>
              </a:spcAft>
              <a:buNone/>
            </a:pPr>
            <a:r>
              <a:rPr lang="en-US" altLang="zh-CN" sz="550" b="0" i="0" u="none" strike="noStrike" kern="1200" cap="none" spc="0" baseline="0">
                <a:solidFill>
                  <a:srgbClr val="2A2742"/>
                </a:solidFill>
                <a:latin typeface="Arimo" pitchFamily="34" charset="0"/>
                <a:ea typeface="Arimo" pitchFamily="34" charset="0"/>
                <a:cs typeface="Arimo" pitchFamily="34" charset="0"/>
              </a:rPr>
              <a:t>ЕДИНСТВЕННЫЙ БРАК</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53" name="Прямоугольники"/>
          <p:cNvSpPr>
            <a:spLocks/>
          </p:cNvSpPr>
          <p:nvPr/>
        </p:nvSpPr>
        <p:spPr>
          <a:xfrm rot="0">
            <a:off x="1150516" y="1642765"/>
            <a:ext cx="1576983" cy="49023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Надежда Константиновна Крупская (1869–1939) — педагог, революционерка, вышла замуж за Ленина в ссылке в 1898 году</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54" name="Прямоугольники"/>
          <p:cNvSpPr>
            <a:spLocks/>
          </p:cNvSpPr>
          <p:nvPr/>
        </p:nvSpPr>
        <p:spPr>
          <a:xfrm rot="0">
            <a:off x="2816647" y="1118741"/>
            <a:ext cx="1755279" cy="1103411"/>
          </a:xfrm>
          <a:prstGeom prst="rect"/>
          <a:solidFill>
            <a:srgbClr val="E9E6FA"/>
          </a:solidFill>
          <a:ln w="12700" cmpd="sng" cap="flat">
            <a:noFill/>
            <a:prstDash val="solid"/>
            <a:miter/>
          </a:ln>
        </p:spPr>
      </p:sp>
      <p:sp>
        <p:nvSpPr>
          <p:cNvPr id="155" name="Прямоугольник с закругленными углами"/>
          <p:cNvSpPr>
            <a:spLocks/>
          </p:cNvSpPr>
          <p:nvPr/>
        </p:nvSpPr>
        <p:spPr>
          <a:xfrm rot="0">
            <a:off x="2816647" y="1118741"/>
            <a:ext cx="9525" cy="1103411"/>
          </a:xfrm>
          <a:prstGeom prst="roundRect">
            <a:avLst>
              <a:gd name="adj" fmla="val 393138"/>
            </a:avLst>
          </a:prstGeom>
          <a:solidFill>
            <a:srgbClr val="BDB8DF"/>
          </a:solidFill>
          <a:ln w="12700" cmpd="sng" cap="flat">
            <a:noFill/>
            <a:prstDash val="solid"/>
            <a:miter/>
          </a:ln>
        </p:spPr>
      </p:sp>
      <p:sp>
        <p:nvSpPr>
          <p:cNvPr id="156" name="Прямоугольники"/>
          <p:cNvSpPr>
            <a:spLocks/>
          </p:cNvSpPr>
          <p:nvPr/>
        </p:nvSpPr>
        <p:spPr>
          <a:xfrm rot="0">
            <a:off x="2905795" y="1207889"/>
            <a:ext cx="1114425" cy="139302"/>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Встреча</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57" name="Прямоугольник с закругленными углами"/>
          <p:cNvSpPr>
            <a:spLocks/>
          </p:cNvSpPr>
          <p:nvPr/>
        </p:nvSpPr>
        <p:spPr>
          <a:xfrm rot="0">
            <a:off x="2905795" y="1419225"/>
            <a:ext cx="422076" cy="151507"/>
          </a:xfrm>
          <a:prstGeom prst="roundRect">
            <a:avLst>
              <a:gd name="adj" fmla="val 19773"/>
            </a:avLst>
          </a:prstGeom>
          <a:solidFill>
            <a:srgbClr val="D7D2F9"/>
          </a:solidFill>
          <a:ln w="12700" cmpd="sng" cap="flat">
            <a:noFill/>
            <a:prstDash val="solid"/>
            <a:miter/>
          </a:ln>
        </p:spPr>
      </p:sp>
      <p:sp>
        <p:nvSpPr>
          <p:cNvPr id="158" name="Прямоугольники"/>
          <p:cNvSpPr>
            <a:spLocks/>
          </p:cNvSpPr>
          <p:nvPr/>
        </p:nvSpPr>
        <p:spPr>
          <a:xfrm rot="0">
            <a:off x="2959224" y="1445940"/>
            <a:ext cx="315218" cy="98077"/>
          </a:xfrm>
          <a:prstGeom prst="rect"/>
          <a:noFill/>
          <a:ln w="12700" cmpd="sng" cap="flat">
            <a:noFill/>
            <a:prstDash val="solid"/>
            <a:miter/>
          </a:ln>
        </p:spPr>
        <p:txBody>
          <a:bodyPr vert="horz" wrap="none" lIns="0" tIns="0" rIns="0" bIns="0" anchor="t" anchorCtr="0">
            <a:prstTxWarp prst="textNoShape"/>
          </a:bodyPr>
          <a:lstStyle/>
          <a:p>
            <a:pPr marL="0" indent="0" algn="l">
              <a:lnSpc>
                <a:spcPct val="115000"/>
              </a:lnSpc>
              <a:spcBef>
                <a:spcPts val="0"/>
              </a:spcBef>
              <a:spcAft>
                <a:spcPts val="0"/>
              </a:spcAft>
              <a:buNone/>
            </a:pPr>
            <a:r>
              <a:rPr lang="en-US" altLang="zh-CN" sz="550" b="0" i="0" u="none" strike="noStrike" kern="1200" cap="none" spc="0" baseline="0">
                <a:solidFill>
                  <a:srgbClr val="2A2742"/>
                </a:solidFill>
                <a:latin typeface="Arimo" pitchFamily="34" charset="0"/>
                <a:ea typeface="Arimo" pitchFamily="34" charset="0"/>
                <a:cs typeface="Arimo" pitchFamily="34" charset="0"/>
              </a:rPr>
              <a:t>1894 ГОД</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59" name="Прямоугольники"/>
          <p:cNvSpPr>
            <a:spLocks/>
          </p:cNvSpPr>
          <p:nvPr/>
        </p:nvSpPr>
        <p:spPr>
          <a:xfrm rot="0">
            <a:off x="2905795" y="1642765"/>
            <a:ext cx="1576983" cy="49023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Познакомились в марксистском кружке в Санкт-Петербурге; объединила общая политическая деятельность</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60" name="Прямоугольники"/>
          <p:cNvSpPr>
            <a:spLocks/>
          </p:cNvSpPr>
          <p:nvPr/>
        </p:nvSpPr>
        <p:spPr>
          <a:xfrm rot="0">
            <a:off x="4571926" y="1118741"/>
            <a:ext cx="1755279" cy="1103411"/>
          </a:xfrm>
          <a:prstGeom prst="rect"/>
          <a:solidFill>
            <a:srgbClr val="E9E6FA"/>
          </a:solidFill>
          <a:ln w="12700" cmpd="sng" cap="flat">
            <a:noFill/>
            <a:prstDash val="solid"/>
            <a:miter/>
          </a:ln>
        </p:spPr>
      </p:sp>
      <p:sp>
        <p:nvSpPr>
          <p:cNvPr id="161" name="Прямоугольник с закругленными углами"/>
          <p:cNvSpPr>
            <a:spLocks/>
          </p:cNvSpPr>
          <p:nvPr/>
        </p:nvSpPr>
        <p:spPr>
          <a:xfrm rot="0">
            <a:off x="4571926" y="1118741"/>
            <a:ext cx="9525" cy="1103411"/>
          </a:xfrm>
          <a:prstGeom prst="roundRect">
            <a:avLst>
              <a:gd name="adj" fmla="val 393138"/>
            </a:avLst>
          </a:prstGeom>
          <a:solidFill>
            <a:srgbClr val="BDB8DF"/>
          </a:solidFill>
          <a:ln w="12700" cmpd="sng" cap="flat">
            <a:noFill/>
            <a:prstDash val="solid"/>
            <a:miter/>
          </a:ln>
        </p:spPr>
      </p:sp>
      <p:sp>
        <p:nvSpPr>
          <p:cNvPr id="162" name="Прямоугольники"/>
          <p:cNvSpPr>
            <a:spLocks/>
          </p:cNvSpPr>
          <p:nvPr/>
        </p:nvSpPr>
        <p:spPr>
          <a:xfrm rot="0">
            <a:off x="4661074" y="1207889"/>
            <a:ext cx="1114424" cy="139302"/>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Совместная жизнь</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63" name="Прямоугольник с закругленными углами"/>
          <p:cNvSpPr>
            <a:spLocks/>
          </p:cNvSpPr>
          <p:nvPr/>
        </p:nvSpPr>
        <p:spPr>
          <a:xfrm rot="0">
            <a:off x="4661074" y="1419225"/>
            <a:ext cx="385539" cy="151507"/>
          </a:xfrm>
          <a:prstGeom prst="roundRect">
            <a:avLst>
              <a:gd name="adj" fmla="val 19773"/>
            </a:avLst>
          </a:prstGeom>
          <a:solidFill>
            <a:srgbClr val="D7D2F9"/>
          </a:solidFill>
          <a:ln w="12700" cmpd="sng" cap="flat">
            <a:noFill/>
            <a:prstDash val="solid"/>
            <a:miter/>
          </a:ln>
        </p:spPr>
      </p:sp>
      <p:sp>
        <p:nvSpPr>
          <p:cNvPr id="164" name="Прямоугольники"/>
          <p:cNvSpPr>
            <a:spLocks/>
          </p:cNvSpPr>
          <p:nvPr/>
        </p:nvSpPr>
        <p:spPr>
          <a:xfrm rot="0">
            <a:off x="4714503" y="1445940"/>
            <a:ext cx="278680" cy="98077"/>
          </a:xfrm>
          <a:prstGeom prst="rect"/>
          <a:noFill/>
          <a:ln w="12700" cmpd="sng" cap="flat">
            <a:noFill/>
            <a:prstDash val="solid"/>
            <a:miter/>
          </a:ln>
        </p:spPr>
        <p:txBody>
          <a:bodyPr vert="horz" wrap="none" lIns="0" tIns="0" rIns="0" bIns="0" anchor="t" anchorCtr="0">
            <a:prstTxWarp prst="textNoShape"/>
          </a:bodyPr>
          <a:lstStyle/>
          <a:p>
            <a:pPr marL="0" indent="0" algn="l">
              <a:lnSpc>
                <a:spcPct val="115000"/>
              </a:lnSpc>
              <a:spcBef>
                <a:spcPts val="0"/>
              </a:spcBef>
              <a:spcAft>
                <a:spcPts val="0"/>
              </a:spcAft>
              <a:buNone/>
            </a:pPr>
            <a:r>
              <a:rPr lang="en-US" altLang="zh-CN" sz="550" b="0" i="0" u="none" strike="noStrike" kern="1200" cap="none" spc="0" baseline="0">
                <a:solidFill>
                  <a:srgbClr val="2A2742"/>
                </a:solidFill>
                <a:latin typeface="Arimo" pitchFamily="34" charset="0"/>
                <a:ea typeface="Arimo" pitchFamily="34" charset="0"/>
                <a:cs typeface="Arimo" pitchFamily="34" charset="0"/>
              </a:rPr>
              <a:t>25+ ЛЕТ</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65" name="Прямоугольники"/>
          <p:cNvSpPr>
            <a:spLocks/>
          </p:cNvSpPr>
          <p:nvPr/>
        </p:nvSpPr>
        <p:spPr>
          <a:xfrm rot="0">
            <a:off x="4661074" y="1642765"/>
            <a:ext cx="1576982" cy="49023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Разделяли ссылку, эмиграцию в Европе и годы у власти; Крупская стала наркомом просвещения РСФСР</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66" name="Прямоугольники"/>
          <p:cNvSpPr>
            <a:spLocks/>
          </p:cNvSpPr>
          <p:nvPr/>
        </p:nvSpPr>
        <p:spPr>
          <a:xfrm rot="0">
            <a:off x="6327203" y="1118741"/>
            <a:ext cx="1755352" cy="1103411"/>
          </a:xfrm>
          <a:prstGeom prst="rect"/>
          <a:solidFill>
            <a:srgbClr val="E9E6FA"/>
          </a:solidFill>
          <a:ln w="12700" cmpd="sng" cap="flat">
            <a:noFill/>
            <a:prstDash val="solid"/>
            <a:miter/>
          </a:ln>
        </p:spPr>
      </p:sp>
      <p:sp>
        <p:nvSpPr>
          <p:cNvPr id="167" name="Прямоугольник с закругленными углами"/>
          <p:cNvSpPr>
            <a:spLocks/>
          </p:cNvSpPr>
          <p:nvPr/>
        </p:nvSpPr>
        <p:spPr>
          <a:xfrm rot="0">
            <a:off x="6327203" y="1118741"/>
            <a:ext cx="9524" cy="1103411"/>
          </a:xfrm>
          <a:prstGeom prst="roundRect">
            <a:avLst>
              <a:gd name="adj" fmla="val 393138"/>
            </a:avLst>
          </a:prstGeom>
          <a:solidFill>
            <a:srgbClr val="BDB8DF"/>
          </a:solidFill>
          <a:ln w="12700" cmpd="sng" cap="flat">
            <a:noFill/>
            <a:prstDash val="solid"/>
            <a:miter/>
          </a:ln>
        </p:spPr>
      </p:sp>
      <p:sp>
        <p:nvSpPr>
          <p:cNvPr id="168" name="Прямоугольники"/>
          <p:cNvSpPr>
            <a:spLocks/>
          </p:cNvSpPr>
          <p:nvPr/>
        </p:nvSpPr>
        <p:spPr>
          <a:xfrm rot="0">
            <a:off x="6416353" y="1207889"/>
            <a:ext cx="1114424" cy="139302"/>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Другие отношения</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69" name="Прямоугольник с закругленными углами"/>
          <p:cNvSpPr>
            <a:spLocks/>
          </p:cNvSpPr>
          <p:nvPr/>
        </p:nvSpPr>
        <p:spPr>
          <a:xfrm rot="0">
            <a:off x="6416353" y="1419225"/>
            <a:ext cx="629468" cy="151507"/>
          </a:xfrm>
          <a:prstGeom prst="roundRect">
            <a:avLst>
              <a:gd name="adj" fmla="val 19773"/>
            </a:avLst>
          </a:prstGeom>
          <a:solidFill>
            <a:srgbClr val="D7D2F9"/>
          </a:solidFill>
          <a:ln w="12700" cmpd="sng" cap="flat">
            <a:noFill/>
            <a:prstDash val="solid"/>
            <a:miter/>
          </a:ln>
        </p:spPr>
      </p:sp>
      <p:sp>
        <p:nvSpPr>
          <p:cNvPr id="170" name="Прямоугольники"/>
          <p:cNvSpPr>
            <a:spLocks/>
          </p:cNvSpPr>
          <p:nvPr/>
        </p:nvSpPr>
        <p:spPr>
          <a:xfrm rot="0">
            <a:off x="6469781" y="1445940"/>
            <a:ext cx="522610" cy="98077"/>
          </a:xfrm>
          <a:prstGeom prst="rect"/>
          <a:noFill/>
          <a:ln w="12700" cmpd="sng" cap="flat">
            <a:noFill/>
            <a:prstDash val="solid"/>
            <a:miter/>
          </a:ln>
        </p:spPr>
        <p:txBody>
          <a:bodyPr vert="horz" wrap="none" lIns="0" tIns="0" rIns="0" bIns="0" anchor="t" anchorCtr="0">
            <a:prstTxWarp prst="textNoShape"/>
          </a:bodyPr>
          <a:lstStyle/>
          <a:p>
            <a:pPr marL="0" indent="0" algn="l">
              <a:lnSpc>
                <a:spcPct val="115000"/>
              </a:lnSpc>
              <a:spcBef>
                <a:spcPts val="0"/>
              </a:spcBef>
              <a:spcAft>
                <a:spcPts val="0"/>
              </a:spcAft>
              <a:buNone/>
            </a:pPr>
            <a:r>
              <a:rPr lang="en-US" altLang="zh-CN" sz="550" b="0" i="0" u="none" strike="noStrike" kern="1200" cap="none" spc="0" baseline="0">
                <a:solidFill>
                  <a:srgbClr val="2A2742"/>
                </a:solidFill>
                <a:latin typeface="Arimo" pitchFamily="34" charset="0"/>
                <a:ea typeface="Arimo" pitchFamily="34" charset="0"/>
                <a:cs typeface="Arimo" pitchFamily="34" charset="0"/>
              </a:rPr>
              <a:t>ИННА АРМАНД</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1" name="Прямоугольники"/>
          <p:cNvSpPr>
            <a:spLocks/>
          </p:cNvSpPr>
          <p:nvPr/>
        </p:nvSpPr>
        <p:spPr>
          <a:xfrm rot="0">
            <a:off x="6416353" y="1642765"/>
            <a:ext cx="1577057" cy="49023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Французская революционерка, близкая подруга Ленина в годы эмиграции; некоторые историки предполагают романтическую связь</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2" name="Прямоугольники"/>
          <p:cNvSpPr>
            <a:spLocks/>
          </p:cNvSpPr>
          <p:nvPr/>
        </p:nvSpPr>
        <p:spPr>
          <a:xfrm rot="0">
            <a:off x="1056605" y="2363019"/>
            <a:ext cx="1571624" cy="139302"/>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31971"/>
                </a:solidFill>
                <a:latin typeface="Outfit ExtraBold" pitchFamily="34" charset="0"/>
                <a:ea typeface="Outfit ExtraBold" pitchFamily="34" charset="0"/>
                <a:cs typeface="Outfit ExtraBold" pitchFamily="34" charset="0"/>
              </a:rPr>
              <a:t>Надежда Крупская</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3" name="Прямоугольники"/>
          <p:cNvSpPr>
            <a:spLocks/>
          </p:cNvSpPr>
          <p:nvPr/>
        </p:nvSpPr>
        <p:spPr>
          <a:xfrm rot="0">
            <a:off x="1056605" y="2618929"/>
            <a:ext cx="1663229" cy="294233"/>
          </a:xfrm>
          <a:prstGeom prst="rect"/>
          <a:noFill/>
          <a:ln w="12700" cmpd="sng" cap="flat">
            <a:noFill/>
            <a:prstDash val="solid"/>
            <a:miter/>
          </a:ln>
        </p:spPr>
        <p:txBody>
          <a:bodyPr vert="horz" wrap="none" lIns="0" tIns="0" rIns="0" bIns="0" anchor="t" anchorCtr="0">
            <a:prstTxWarp prst="textNoShape"/>
          </a:bodyPr>
          <a:lstStyle/>
          <a:p>
            <a:pPr marL="0" indent="0" algn="ctr">
              <a:lnSpc>
                <a:spcPct val="83000"/>
              </a:lnSpc>
              <a:spcBef>
                <a:spcPts val="0"/>
              </a:spcBef>
              <a:spcAft>
                <a:spcPts val="0"/>
              </a:spcAft>
              <a:buNone/>
            </a:pPr>
            <a:r>
              <a:rPr lang="en-US" altLang="zh-CN" sz="2300" b="0" i="0" u="none" strike="noStrike" kern="1200" cap="none" spc="0" baseline="0">
                <a:solidFill>
                  <a:srgbClr val="2A2742"/>
                </a:solidFill>
                <a:latin typeface="Outfit ExtraBold" pitchFamily="34" charset="0"/>
                <a:ea typeface="Outfit ExtraBold" pitchFamily="34" charset="0"/>
                <a:cs typeface="Outfit ExtraBold" pitchFamily="34" charset="0"/>
              </a:rPr>
              <a:t>1898</a:t>
            </a:r>
            <a:endParaRPr lang="zh-CN" altLang="en-US" sz="23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4" name="Прямоугольники"/>
          <p:cNvSpPr>
            <a:spLocks/>
          </p:cNvSpPr>
          <p:nvPr/>
        </p:nvSpPr>
        <p:spPr>
          <a:xfrm rot="0">
            <a:off x="1330970" y="3005733"/>
            <a:ext cx="1114424" cy="139303"/>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Год брака</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5" name="Прямоугольники"/>
          <p:cNvSpPr>
            <a:spLocks/>
          </p:cNvSpPr>
          <p:nvPr/>
        </p:nvSpPr>
        <p:spPr>
          <a:xfrm rot="0">
            <a:off x="1056605" y="3209106"/>
            <a:ext cx="1663229" cy="122560"/>
          </a:xfrm>
          <a:prstGeom prst="rect"/>
          <a:noFill/>
          <a:ln w="12700" cmpd="sng" cap="flat">
            <a:noFill/>
            <a:prstDash val="solid"/>
            <a:miter/>
          </a:ln>
        </p:spPr>
        <p:txBody>
          <a:bodyPr vert="horz" wrap="none" lIns="0" tIns="0" rIns="0" bIns="0" anchor="t" anchorCtr="0">
            <a:prstTxWarp prst="textNoShape"/>
          </a:bodyPr>
          <a:lstStyle/>
          <a:p>
            <a:pPr marL="0" indent="0" algn="ctr">
              <a:lnSpc>
                <a:spcPct val="115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Брак заключён в ссылке в Шушенском</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6" name="Прямоугольники"/>
          <p:cNvSpPr>
            <a:spLocks/>
          </p:cNvSpPr>
          <p:nvPr/>
        </p:nvSpPr>
        <p:spPr>
          <a:xfrm rot="0">
            <a:off x="2799904" y="2618929"/>
            <a:ext cx="1663303" cy="294233"/>
          </a:xfrm>
          <a:prstGeom prst="rect"/>
          <a:noFill/>
          <a:ln w="12700" cmpd="sng" cap="flat">
            <a:noFill/>
            <a:prstDash val="solid"/>
            <a:miter/>
          </a:ln>
        </p:spPr>
        <p:txBody>
          <a:bodyPr vert="horz" wrap="none" lIns="0" tIns="0" rIns="0" bIns="0" anchor="t" anchorCtr="0">
            <a:prstTxWarp prst="textNoShape"/>
          </a:bodyPr>
          <a:lstStyle/>
          <a:p>
            <a:pPr marL="0" indent="0" algn="ctr">
              <a:lnSpc>
                <a:spcPct val="83000"/>
              </a:lnSpc>
              <a:spcBef>
                <a:spcPts val="0"/>
              </a:spcBef>
              <a:spcAft>
                <a:spcPts val="0"/>
              </a:spcAft>
              <a:buNone/>
            </a:pPr>
            <a:r>
              <a:rPr lang="en-US" altLang="zh-CN" sz="2300" b="0" i="0" u="none" strike="noStrike" kern="1200" cap="none" spc="0" baseline="0">
                <a:solidFill>
                  <a:srgbClr val="2A2742"/>
                </a:solidFill>
                <a:latin typeface="Outfit ExtraBold" pitchFamily="34" charset="0"/>
                <a:ea typeface="Outfit ExtraBold" pitchFamily="34" charset="0"/>
                <a:cs typeface="Outfit ExtraBold" pitchFamily="34" charset="0"/>
              </a:rPr>
              <a:t>25</a:t>
            </a:r>
            <a:endParaRPr lang="zh-CN" altLang="en-US" sz="23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7" name="Прямоугольники"/>
          <p:cNvSpPr>
            <a:spLocks/>
          </p:cNvSpPr>
          <p:nvPr/>
        </p:nvSpPr>
        <p:spPr>
          <a:xfrm rot="0">
            <a:off x="3074343" y="3005733"/>
            <a:ext cx="1114425" cy="139303"/>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Лет вместе</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8" name="Прямоугольники"/>
          <p:cNvSpPr>
            <a:spLocks/>
          </p:cNvSpPr>
          <p:nvPr/>
        </p:nvSpPr>
        <p:spPr>
          <a:xfrm rot="0">
            <a:off x="2799904" y="3209106"/>
            <a:ext cx="1663303" cy="122560"/>
          </a:xfrm>
          <a:prstGeom prst="rect"/>
          <a:noFill/>
          <a:ln w="12700" cmpd="sng" cap="flat">
            <a:noFill/>
            <a:prstDash val="solid"/>
            <a:miter/>
          </a:ln>
        </p:spPr>
        <p:txBody>
          <a:bodyPr vert="horz" wrap="none" lIns="0" tIns="0" rIns="0" bIns="0" anchor="t" anchorCtr="0">
            <a:prstTxWarp prst="textNoShape"/>
          </a:bodyPr>
          <a:lstStyle/>
          <a:p>
            <a:pPr marL="0" indent="0" algn="ctr">
              <a:lnSpc>
                <a:spcPct val="115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Продолжительность совместной жизни</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79" name="Прямоугольники"/>
          <p:cNvSpPr>
            <a:spLocks/>
          </p:cNvSpPr>
          <p:nvPr/>
        </p:nvSpPr>
        <p:spPr>
          <a:xfrm rot="0">
            <a:off x="1056605" y="3504381"/>
            <a:ext cx="1663229" cy="294233"/>
          </a:xfrm>
          <a:prstGeom prst="rect"/>
          <a:noFill/>
          <a:ln w="12700" cmpd="sng" cap="flat">
            <a:noFill/>
            <a:prstDash val="solid"/>
            <a:miter/>
          </a:ln>
        </p:spPr>
        <p:txBody>
          <a:bodyPr vert="horz" wrap="none" lIns="0" tIns="0" rIns="0" bIns="0" anchor="t" anchorCtr="0">
            <a:prstTxWarp prst="textNoShape"/>
          </a:bodyPr>
          <a:lstStyle/>
          <a:p>
            <a:pPr marL="0" indent="0" algn="ctr">
              <a:lnSpc>
                <a:spcPct val="83000"/>
              </a:lnSpc>
              <a:spcBef>
                <a:spcPts val="0"/>
              </a:spcBef>
              <a:spcAft>
                <a:spcPts val="0"/>
              </a:spcAft>
              <a:buNone/>
            </a:pPr>
            <a:r>
              <a:rPr lang="en-US" altLang="zh-CN" sz="2300" b="0" i="0" u="none" strike="noStrike" kern="1200" cap="none" spc="0" baseline="0">
                <a:solidFill>
                  <a:srgbClr val="2A2742"/>
                </a:solidFill>
                <a:latin typeface="Outfit ExtraBold" pitchFamily="34" charset="0"/>
                <a:ea typeface="Outfit ExtraBold" pitchFamily="34" charset="0"/>
                <a:cs typeface="Outfit ExtraBold" pitchFamily="34" charset="0"/>
              </a:rPr>
              <a:t>1</a:t>
            </a:r>
            <a:endParaRPr lang="zh-CN" altLang="en-US" sz="23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80" name="Прямоугольники"/>
          <p:cNvSpPr>
            <a:spLocks/>
          </p:cNvSpPr>
          <p:nvPr/>
        </p:nvSpPr>
        <p:spPr>
          <a:xfrm rot="0">
            <a:off x="1303511" y="3891186"/>
            <a:ext cx="1169343" cy="139303"/>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Официальный брак</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81" name="Прямоугольники"/>
          <p:cNvSpPr>
            <a:spLocks/>
          </p:cNvSpPr>
          <p:nvPr/>
        </p:nvSpPr>
        <p:spPr>
          <a:xfrm rot="0">
            <a:off x="1056605" y="4094559"/>
            <a:ext cx="1663229" cy="122560"/>
          </a:xfrm>
          <a:prstGeom prst="rect"/>
          <a:noFill/>
          <a:ln w="12700" cmpd="sng" cap="flat">
            <a:noFill/>
            <a:prstDash val="solid"/>
            <a:miter/>
          </a:ln>
        </p:spPr>
        <p:txBody>
          <a:bodyPr vert="horz" wrap="none" lIns="0" tIns="0" rIns="0" bIns="0" anchor="t" anchorCtr="0">
            <a:prstTxWarp prst="textNoShape"/>
          </a:bodyPr>
          <a:lstStyle/>
          <a:p>
            <a:pPr marL="0" indent="0" algn="ctr">
              <a:lnSpc>
                <a:spcPct val="115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Единственная законная супруга</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82" name="Прямоугольники"/>
          <p:cNvSpPr>
            <a:spLocks/>
          </p:cNvSpPr>
          <p:nvPr/>
        </p:nvSpPr>
        <p:spPr>
          <a:xfrm rot="0">
            <a:off x="2799904" y="3504381"/>
            <a:ext cx="1663303" cy="294233"/>
          </a:xfrm>
          <a:prstGeom prst="rect"/>
          <a:noFill/>
          <a:ln w="12700" cmpd="sng" cap="flat">
            <a:noFill/>
            <a:prstDash val="solid"/>
            <a:miter/>
          </a:ln>
        </p:spPr>
        <p:txBody>
          <a:bodyPr vert="horz" wrap="none" lIns="0" tIns="0" rIns="0" bIns="0" anchor="t" anchorCtr="0">
            <a:prstTxWarp prst="textNoShape"/>
          </a:bodyPr>
          <a:lstStyle/>
          <a:p>
            <a:pPr marL="0" indent="0" algn="ctr">
              <a:lnSpc>
                <a:spcPct val="83000"/>
              </a:lnSpc>
              <a:spcBef>
                <a:spcPts val="0"/>
              </a:spcBef>
              <a:spcAft>
                <a:spcPts val="0"/>
              </a:spcAft>
              <a:buNone/>
            </a:pPr>
            <a:r>
              <a:rPr lang="en-US" altLang="zh-CN" sz="2300" b="0" i="0" u="none" strike="noStrike" kern="1200" cap="none" spc="0" baseline="0">
                <a:solidFill>
                  <a:srgbClr val="2A2742"/>
                </a:solidFill>
                <a:latin typeface="Outfit ExtraBold" pitchFamily="34" charset="0"/>
                <a:ea typeface="Outfit ExtraBold" pitchFamily="34" charset="0"/>
                <a:cs typeface="Outfit ExtraBold" pitchFamily="34" charset="0"/>
              </a:rPr>
              <a:t>0</a:t>
            </a:r>
            <a:endParaRPr lang="zh-CN" altLang="en-US" sz="23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83" name="Прямоугольники"/>
          <p:cNvSpPr>
            <a:spLocks/>
          </p:cNvSpPr>
          <p:nvPr/>
        </p:nvSpPr>
        <p:spPr>
          <a:xfrm rot="0">
            <a:off x="3074343" y="3891186"/>
            <a:ext cx="1114425" cy="139303"/>
          </a:xfrm>
          <a:prstGeom prst="rect"/>
          <a:noFill/>
          <a:ln w="12700" cmpd="sng" cap="flat">
            <a:noFill/>
            <a:prstDash val="solid"/>
            <a:miter/>
          </a:ln>
        </p:spPr>
        <p:txBody>
          <a:bodyPr vert="horz" wrap="none" lIns="0" tIns="0" rIns="0" bIns="0" anchor="t" anchorCtr="0">
            <a:prstTxWarp prst="textNoShape"/>
          </a:bodyPr>
          <a:lstStyle/>
          <a:p>
            <a:pPr marL="0" indent="0" algn="ctr">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Детей в браке</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184" name="Прямоугольники"/>
          <p:cNvSpPr>
            <a:spLocks/>
          </p:cNvSpPr>
          <p:nvPr/>
        </p:nvSpPr>
        <p:spPr>
          <a:xfrm rot="0">
            <a:off x="2799904" y="4094559"/>
            <a:ext cx="1663303" cy="122560"/>
          </a:xfrm>
          <a:prstGeom prst="rect"/>
          <a:noFill/>
          <a:ln w="12700" cmpd="sng" cap="flat">
            <a:noFill/>
            <a:prstDash val="solid"/>
            <a:miter/>
          </a:ln>
        </p:spPr>
        <p:txBody>
          <a:bodyPr vert="horz" wrap="none" lIns="0" tIns="0" rIns="0" bIns="0" anchor="t" anchorCtr="0">
            <a:prstTxWarp prst="textNoShape"/>
          </a:bodyPr>
          <a:lstStyle/>
          <a:p>
            <a:pPr marL="0" indent="0" algn="ctr">
              <a:lnSpc>
                <a:spcPct val="115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Детей у пары не было</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343" name="Текстовое поле" descr="*#TXT_SIGN#*"/>
          <p:cNvSpPr txBox="1">
            <a:spLocks/>
          </p:cNvSpPr>
          <p:nvPr/>
        </p:nvSpPr>
        <p:spPr>
          <a:xfrm rot="0">
            <a:off x="5048173" y="2573925"/>
            <a:ext cx="4059572" cy="1581150"/>
          </a:xfrm>
          <a:prstGeom prst="rect"/>
          <a:noFill/>
          <a:ln w="12700" cmpd="sng" cap="flat">
            <a:noFill/>
            <a:prstDash val="solid"/>
            <a:miter/>
          </a:ln>
        </p:spPr>
        <p:txBody>
          <a:bodyPr vert="horz" wrap="square" lIns="76200" tIns="76200" rIns="76200" bIns="76200" anchor="t" anchorCtr="0">
            <a:prstTxWarp prst="textNoShape"/>
            <a:spAutoFit/>
          </a:bodyPr>
          <a:lstStyle/>
          <a:p>
            <a:pPr marL="0" indent="0" algn="l">
              <a:lnSpc>
                <a:spcPct val="100000"/>
              </a:lnSpc>
              <a:spcBef>
                <a:spcPts val="0"/>
              </a:spcBef>
              <a:spcAft>
                <a:spcPts val="0"/>
              </a:spcAft>
              <a:buNone/>
            </a:pPr>
            <a:r>
              <a:rPr lang="en-US" altLang="zh-CN" sz="1600" b="0" i="0" u="none" strike="noStrike" kern="1200" cap="none" spc="0" baseline="0">
                <a:solidFill>
                  <a:schemeClr val="tx1"/>
                </a:solidFill>
                <a:latin typeface="Droid Sans" pitchFamily="0" charset="0"/>
                <a:ea typeface="Droid Sans" pitchFamily="0" charset="0"/>
                <a:cs typeface="Lucida Sans"/>
              </a:rPr>
              <a:t>У Ленина и Крупской не было детей из-за постоянных арестов, ссылок, эмиграций, революционной деятельности. Также, некоторые источники указывают, что у супругов были проблемы со здоровьем </a:t>
            </a:r>
            <a:endParaRPr lang="zh-CN" altLang="en-US" sz="1600" b="0" i="0" u="none" strike="noStrike" kern="1200" cap="none" spc="0" baseline="0">
              <a:solidFill>
                <a:schemeClr val="tx1"/>
              </a:solidFill>
              <a:latin typeface="Droid Sans" pitchFamily="0" charset="0"/>
              <a:ea typeface="Droid Sans" pitchFamily="0" charset="0"/>
              <a:cs typeface="Lucida Sans"/>
            </a:endParaRPr>
          </a:p>
        </p:txBody>
      </p:sp>
    </p:spTree>
    <p:extLst>
      <p:ext uri="{BB962C8B-B14F-4D97-AF65-F5344CB8AC3E}">
        <p14:creationId xmlns:p14="http://schemas.microsoft.com/office/powerpoint/2010/main" val="143350614"/>
      </p:ext>
    </p:extLst>
  </p:cSld>
  <p:clrMapOvr>
    <a:masterClrMapping/>
  </p:clrMapOvr>
</p:sld>
</file>

<file path=ppt/slides/slide6.xml><?xml version="1.0" encoding="utf-8"?>
<p:sld xmlns:p="http://schemas.openxmlformats.org/presentationml/2006/main" xmlns:r="http://schemas.openxmlformats.org/officeDocument/2006/relationships" xmlns:a="http://schemas.openxmlformats.org/drawingml/2006/main" showMasterSp="0">
  <p:cSld>
    <p:bg>
      <p:bgPr>
        <a:solidFill>
          <a:schemeClr val="bg1"/>
        </a:solidFill>
      </p:bgPr>
    </p:bg>
    <p:spTree>
      <p:nvGrpSpPr>
        <p:cNvPr id="1" name=""/>
        <p:cNvGrpSpPr/>
        <p:nvPr/>
      </p:nvGrpSpPr>
      <p:grpSpPr>
        <a:xfrm>
          <a:off x="0" y="0"/>
          <a:ext cx="0" cy="0"/>
          <a:chOff x="0" y="0"/>
          <a:chExt cx="0" cy="0"/>
        </a:xfrm>
      </p:grpSpPr>
      <p:sp>
        <p:nvSpPr>
          <p:cNvPr id="232" name="Прямоугольник с закругленными углами"/>
          <p:cNvSpPr>
            <a:spLocks/>
          </p:cNvSpPr>
          <p:nvPr/>
        </p:nvSpPr>
        <p:spPr>
          <a:xfrm rot="0">
            <a:off x="488379" y="339700"/>
            <a:ext cx="852041" cy="228302"/>
          </a:xfrm>
          <a:prstGeom prst="roundRect">
            <a:avLst>
              <a:gd name="adj" fmla="val 17972"/>
            </a:avLst>
          </a:prstGeom>
          <a:solidFill>
            <a:srgbClr val="D7D2F9"/>
          </a:solidFill>
          <a:ln w="12700" cmpd="sng" cap="flat">
            <a:noFill/>
            <a:prstDash val="solid"/>
            <a:miter/>
          </a:ln>
        </p:spPr>
      </p:sp>
      <p:sp>
        <p:nvSpPr>
          <p:cNvPr id="233" name="Прямоугольники"/>
          <p:cNvSpPr>
            <a:spLocks/>
          </p:cNvSpPr>
          <p:nvPr/>
        </p:nvSpPr>
        <p:spPr>
          <a:xfrm rot="0">
            <a:off x="561603" y="376312"/>
            <a:ext cx="1162794" cy="155079"/>
          </a:xfrm>
          <a:prstGeom prst="rect"/>
          <a:noFill/>
          <a:ln w="12700" cmpd="sng" cap="flat">
            <a:noFill/>
            <a:prstDash val="solid"/>
            <a:miter/>
          </a:ln>
        </p:spPr>
        <p:txBody>
          <a:bodyPr vert="horz" wrap="none" lIns="0" tIns="0" rIns="0" bIns="0" anchor="t" anchorCtr="0">
            <a:prstTxWarp prst="textNoShape"/>
          </a:bodyPr>
          <a:lstStyle/>
          <a:p>
            <a:pPr marL="0" indent="0" algn="l">
              <a:lnSpc>
                <a:spcPct val="132000"/>
              </a:lnSpc>
              <a:spcBef>
                <a:spcPts val="0"/>
              </a:spcBef>
              <a:spcAft>
                <a:spcPts val="0"/>
              </a:spcAft>
              <a:buNone/>
            </a:pPr>
            <a:r>
              <a:rPr lang="en-US" altLang="zh-CN" sz="750" b="0" i="0" u="none" strike="noStrike" kern="1200" cap="none" spc="0" baseline="0">
                <a:solidFill>
                  <a:srgbClr val="2A2742"/>
                </a:solidFill>
                <a:latin typeface="Arimo" pitchFamily="34" charset="0"/>
                <a:ea typeface="Arimo" pitchFamily="34" charset="0"/>
                <a:cs typeface="Arimo" pitchFamily="34" charset="0"/>
              </a:rPr>
              <a:t>ДОСТИЖЕНИЯ</a:t>
            </a:r>
            <a:endParaRPr lang="zh-CN" altLang="en-US" sz="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34" name="Прямоугольники"/>
          <p:cNvSpPr>
            <a:spLocks/>
          </p:cNvSpPr>
          <p:nvPr/>
        </p:nvSpPr>
        <p:spPr>
          <a:xfrm rot="0">
            <a:off x="488379" y="616074"/>
            <a:ext cx="8167241" cy="763042"/>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2400" b="0" i="0" u="none" strike="noStrike" kern="1200" cap="none" spc="0" baseline="0">
                <a:solidFill>
                  <a:srgbClr val="231971"/>
                </a:solidFill>
                <a:latin typeface="Outfit ExtraBold" pitchFamily="34" charset="0"/>
                <a:ea typeface="Outfit ExtraBold" pitchFamily="34" charset="0"/>
                <a:cs typeface="Outfit ExtraBold" pitchFamily="34" charset="0"/>
              </a:rPr>
              <a:t>Великий Реформатор: Заслуги Ленина как Правителя</a:t>
            </a:r>
            <a:endParaRPr lang="zh-CN" altLang="en-US" sz="24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35" name="Прямоугольники"/>
          <p:cNvSpPr>
            <a:spLocks/>
          </p:cNvSpPr>
          <p:nvPr/>
        </p:nvSpPr>
        <p:spPr>
          <a:xfrm rot="0">
            <a:off x="488379" y="1559347"/>
            <a:ext cx="8167241" cy="387697"/>
          </a:xfrm>
          <a:prstGeom prst="rect"/>
          <a:noFill/>
          <a:ln w="12700" cmpd="sng" cap="flat">
            <a:noFill/>
            <a:prstDash val="solid"/>
            <a:miter/>
          </a:ln>
        </p:spPr>
        <p:txBody>
          <a:bodyPr vert="horz" wrap="square" lIns="0" tIns="0" rIns="0" bIns="0" anchor="t" anchorCtr="0">
            <a:prstTxWarp prst="textNoShape"/>
          </a:bodyPr>
          <a:lstStyle/>
          <a:p>
            <a:pPr marL="0" indent="0" algn="l">
              <a:lnSpc>
                <a:spcPct val="132000"/>
              </a:lnSpc>
              <a:spcBef>
                <a:spcPts val="0"/>
              </a:spcBef>
              <a:spcAft>
                <a:spcPts val="0"/>
              </a:spcAft>
              <a:buNone/>
            </a:pPr>
            <a:r>
              <a:rPr lang="en-US" altLang="zh-CN" sz="950" b="0" i="0" u="none" strike="noStrike" kern="1200" cap="none" spc="0" baseline="0">
                <a:solidFill>
                  <a:srgbClr val="2A2742"/>
                </a:solidFill>
                <a:latin typeface="Arimo" pitchFamily="34" charset="0"/>
                <a:ea typeface="Arimo" pitchFamily="34" charset="0"/>
                <a:cs typeface="Arimo" pitchFamily="34" charset="0"/>
              </a:rPr>
              <a:t>За семь лет у власти Ленин осуществил масштабные преобразования, изменившие не только Россию, но и весь мир. Его политические решения заложили основы советской государственности и оказали влияние на революционные движения по всему globe.</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37" name="Прямоугольники"/>
          <p:cNvSpPr>
            <a:spLocks/>
          </p:cNvSpPr>
          <p:nvPr/>
        </p:nvSpPr>
        <p:spPr>
          <a:xfrm rot="0">
            <a:off x="615181" y="2209056"/>
            <a:ext cx="2748186" cy="228897"/>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400" b="0" i="0" u="none" strike="noStrike" kern="1200" cap="none" spc="0" baseline="0">
                <a:solidFill>
                  <a:srgbClr val="2A2742"/>
                </a:solidFill>
                <a:latin typeface="Outfit ExtraBold" pitchFamily="34" charset="0"/>
                <a:ea typeface="Outfit ExtraBold" pitchFamily="34" charset="0"/>
                <a:cs typeface="Outfit ExtraBold" pitchFamily="34" charset="0"/>
              </a:rPr>
              <a:t>Октябрьская революция 1917</a:t>
            </a:r>
            <a:endParaRPr lang="zh-CN" altLang="en-US" sz="14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38" name="Прямоугольники"/>
          <p:cNvSpPr>
            <a:spLocks/>
          </p:cNvSpPr>
          <p:nvPr/>
        </p:nvSpPr>
        <p:spPr>
          <a:xfrm rot="0">
            <a:off x="491357" y="2571710"/>
            <a:ext cx="3769891" cy="646697"/>
          </a:xfrm>
          <a:prstGeom prst="rect"/>
          <a:noFill/>
          <a:ln w="12700" cmpd="sng" cap="flat">
            <a:noFill/>
            <a:prstDash val="solid"/>
            <a:miter/>
          </a:ln>
        </p:spPr>
        <p:txBody>
          <a:bodyPr vert="horz" wrap="square" lIns="0" tIns="0" rIns="0" bIns="0" anchor="t" anchorCtr="0">
            <a:prstTxWarp prst="textNoShape"/>
          </a:bodyPr>
          <a:lstStyle/>
          <a:p>
            <a:pPr marL="0" indent="0" algn="l">
              <a:lnSpc>
                <a:spcPct val="132000"/>
              </a:lnSpc>
              <a:spcBef>
                <a:spcPts val="0"/>
              </a:spcBef>
              <a:spcAft>
                <a:spcPts val="0"/>
              </a:spcAft>
              <a:buNone/>
            </a:pPr>
            <a:r>
              <a:rPr lang="en-US" altLang="zh-CN" sz="950" b="0" i="0" u="none" strike="noStrike" kern="1200" cap="none" spc="0" baseline="0">
                <a:solidFill>
                  <a:srgbClr val="2A2742"/>
                </a:solidFill>
                <a:latin typeface="Arimo" pitchFamily="34" charset="0"/>
                <a:ea typeface="Arimo" pitchFamily="34" charset="0"/>
                <a:cs typeface="Arimo" pitchFamily="34" charset="0"/>
              </a:rPr>
              <a:t>Организовал вооружённый переворот, свергнувший Временное правительство и установивший власть Советов</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40" name="Прямоугольники"/>
          <p:cNvSpPr>
            <a:spLocks/>
          </p:cNvSpPr>
          <p:nvPr/>
        </p:nvSpPr>
        <p:spPr>
          <a:xfrm rot="0">
            <a:off x="4758854" y="2209056"/>
            <a:ext cx="1831553" cy="228897"/>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400" b="0" i="0" u="none" strike="noStrike" kern="1200" cap="none" spc="0" baseline="0">
                <a:solidFill>
                  <a:srgbClr val="2A2742"/>
                </a:solidFill>
                <a:latin typeface="Outfit ExtraBold" pitchFamily="34" charset="0"/>
                <a:ea typeface="Outfit ExtraBold" pitchFamily="34" charset="0"/>
                <a:cs typeface="Outfit ExtraBold" pitchFamily="34" charset="0"/>
              </a:rPr>
              <a:t>Брестский мир 1918</a:t>
            </a:r>
            <a:endParaRPr lang="zh-CN" altLang="en-US" sz="14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41" name="Прямоугольники"/>
          <p:cNvSpPr>
            <a:spLocks/>
          </p:cNvSpPr>
          <p:nvPr/>
        </p:nvSpPr>
        <p:spPr>
          <a:xfrm rot="0">
            <a:off x="4758854" y="2510060"/>
            <a:ext cx="3769965" cy="581546"/>
          </a:xfrm>
          <a:prstGeom prst="rect"/>
          <a:noFill/>
          <a:ln w="12700" cmpd="sng" cap="flat">
            <a:noFill/>
            <a:prstDash val="solid"/>
            <a:miter/>
          </a:ln>
        </p:spPr>
        <p:txBody>
          <a:bodyPr vert="horz" wrap="square" lIns="0" tIns="0" rIns="0" bIns="0" anchor="t" anchorCtr="0">
            <a:prstTxWarp prst="textNoShape"/>
          </a:bodyPr>
          <a:lstStyle/>
          <a:p>
            <a:pPr marL="0" indent="0" algn="l">
              <a:lnSpc>
                <a:spcPct val="132000"/>
              </a:lnSpc>
              <a:spcBef>
                <a:spcPts val="0"/>
              </a:spcBef>
              <a:spcAft>
                <a:spcPts val="0"/>
              </a:spcAft>
              <a:buNone/>
            </a:pPr>
            <a:r>
              <a:rPr lang="en-US" altLang="zh-CN" sz="950" b="0" i="0" u="none" strike="noStrike" kern="1200" cap="none" spc="0" baseline="0">
                <a:solidFill>
                  <a:srgbClr val="2A2742"/>
                </a:solidFill>
                <a:latin typeface="Arimo" pitchFamily="34" charset="0"/>
                <a:ea typeface="Arimo" pitchFamily="34" charset="0"/>
                <a:cs typeface="Arimo" pitchFamily="34" charset="0"/>
              </a:rPr>
              <a:t>Вывел Россию из Первой мировой войны, ценой территориальных уступок сохранив молодое советское государство</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43" name="Прямоугольники"/>
          <p:cNvSpPr>
            <a:spLocks/>
          </p:cNvSpPr>
          <p:nvPr/>
        </p:nvSpPr>
        <p:spPr>
          <a:xfrm rot="0">
            <a:off x="615181" y="3465387"/>
            <a:ext cx="3638103" cy="228897"/>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400" b="0" i="0" u="none" strike="noStrike" kern="1200" cap="none" spc="0" baseline="0">
                <a:solidFill>
                  <a:srgbClr val="2A2742"/>
                </a:solidFill>
                <a:latin typeface="Outfit ExtraBold" pitchFamily="34" charset="0"/>
                <a:ea typeface="Outfit ExtraBold" pitchFamily="34" charset="0"/>
                <a:cs typeface="Outfit ExtraBold" pitchFamily="34" charset="0"/>
              </a:rPr>
              <a:t>Новая экономическая политика (НЭП)</a:t>
            </a:r>
            <a:endParaRPr lang="zh-CN" altLang="en-US" sz="14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44" name="Прямоугольники"/>
          <p:cNvSpPr>
            <a:spLocks/>
          </p:cNvSpPr>
          <p:nvPr/>
        </p:nvSpPr>
        <p:spPr>
          <a:xfrm rot="0">
            <a:off x="488379" y="3694285"/>
            <a:ext cx="4001466" cy="586606"/>
          </a:xfrm>
          <a:prstGeom prst="rect"/>
          <a:noFill/>
          <a:ln w="12700" cmpd="sng" cap="flat">
            <a:noFill/>
            <a:prstDash val="solid"/>
            <a:miter/>
          </a:ln>
        </p:spPr>
        <p:txBody>
          <a:bodyPr vert="horz" wrap="square" lIns="0" tIns="0" rIns="0" bIns="0" anchor="t" anchorCtr="0">
            <a:prstTxWarp prst="textNoShape"/>
          </a:bodyPr>
          <a:lstStyle/>
          <a:p>
            <a:pPr marL="0" indent="0" algn="l">
              <a:lnSpc>
                <a:spcPct val="132000"/>
              </a:lnSpc>
              <a:spcBef>
                <a:spcPts val="0"/>
              </a:spcBef>
              <a:spcAft>
                <a:spcPts val="0"/>
              </a:spcAft>
              <a:buNone/>
            </a:pPr>
            <a:r>
              <a:rPr lang="en-US" altLang="zh-CN" sz="950" b="0" i="0" u="none" strike="noStrike" kern="1200" cap="none" spc="0" baseline="0">
                <a:solidFill>
                  <a:srgbClr val="2A2742"/>
                </a:solidFill>
                <a:latin typeface="Arimo" pitchFamily="34" charset="0"/>
                <a:ea typeface="Arimo" pitchFamily="34" charset="0"/>
                <a:cs typeface="Arimo" pitchFamily="34" charset="0"/>
              </a:rPr>
              <a:t>В 1921 году ввёл элементы рыночной экономики, восстановив разрушенное войной народное хозяйство</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46" name="Прямоугольники"/>
          <p:cNvSpPr>
            <a:spLocks/>
          </p:cNvSpPr>
          <p:nvPr/>
        </p:nvSpPr>
        <p:spPr>
          <a:xfrm rot="0">
            <a:off x="4758854" y="3465387"/>
            <a:ext cx="2454920" cy="228897"/>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400" b="0" i="0" u="none" strike="noStrike" kern="1200" cap="none" spc="0" baseline="0">
                <a:solidFill>
                  <a:srgbClr val="2A2742"/>
                </a:solidFill>
                <a:latin typeface="Outfit ExtraBold" pitchFamily="34" charset="0"/>
                <a:ea typeface="Outfit ExtraBold" pitchFamily="34" charset="0"/>
                <a:cs typeface="Outfit ExtraBold" pitchFamily="34" charset="0"/>
              </a:rPr>
              <a:t>Создание СССР в 1922 году</a:t>
            </a:r>
            <a:endParaRPr lang="zh-CN" altLang="en-US" sz="14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47" name="Прямоугольники"/>
          <p:cNvSpPr>
            <a:spLocks/>
          </p:cNvSpPr>
          <p:nvPr/>
        </p:nvSpPr>
        <p:spPr>
          <a:xfrm rot="0">
            <a:off x="4758854" y="3766393"/>
            <a:ext cx="3769965" cy="387696"/>
          </a:xfrm>
          <a:prstGeom prst="rect"/>
          <a:noFill/>
          <a:ln w="12700" cmpd="sng" cap="flat">
            <a:noFill/>
            <a:prstDash val="solid"/>
            <a:miter/>
          </a:ln>
        </p:spPr>
        <p:txBody>
          <a:bodyPr vert="horz" wrap="square" lIns="0" tIns="0" rIns="0" bIns="0" anchor="t" anchorCtr="0">
            <a:prstTxWarp prst="textNoShape"/>
          </a:bodyPr>
          <a:lstStyle/>
          <a:p>
            <a:pPr marL="0" indent="0" algn="l">
              <a:lnSpc>
                <a:spcPct val="132000"/>
              </a:lnSpc>
              <a:spcBef>
                <a:spcPts val="0"/>
              </a:spcBef>
              <a:spcAft>
                <a:spcPts val="0"/>
              </a:spcAft>
              <a:buNone/>
            </a:pPr>
            <a:r>
              <a:rPr lang="en-US" altLang="zh-CN" sz="950" b="0" i="0" u="none" strike="noStrike" kern="1200" cap="none" spc="0" baseline="0">
                <a:solidFill>
                  <a:srgbClr val="2A2742"/>
                </a:solidFill>
                <a:latin typeface="Arimo" pitchFamily="34" charset="0"/>
                <a:ea typeface="Arimo" pitchFamily="34" charset="0"/>
                <a:cs typeface="Arimo" pitchFamily="34" charset="0"/>
              </a:rPr>
              <a:t>Основал первое в мире социалистическое государство — Союз Советских Социалистических Республик</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48" name="Прямоугольники"/>
          <p:cNvSpPr>
            <a:spLocks/>
          </p:cNvSpPr>
          <p:nvPr/>
        </p:nvSpPr>
        <p:spPr>
          <a:xfrm rot="0">
            <a:off x="488379" y="4530401"/>
            <a:ext cx="8167241" cy="387696"/>
          </a:xfrm>
          <a:prstGeom prst="rect"/>
          <a:noFill/>
          <a:ln w="12700" cmpd="sng" cap="flat">
            <a:noFill/>
            <a:prstDash val="solid"/>
            <a:miter/>
          </a:ln>
        </p:spPr>
        <p:txBody>
          <a:bodyPr vert="horz" wrap="square" lIns="0" tIns="0" rIns="0" bIns="0" anchor="t" anchorCtr="0">
            <a:prstTxWarp prst="textNoShape"/>
          </a:bodyPr>
          <a:lstStyle/>
          <a:p>
            <a:pPr marL="0" indent="0" algn="l">
              <a:lnSpc>
                <a:spcPct val="132000"/>
              </a:lnSpc>
              <a:spcBef>
                <a:spcPts val="0"/>
              </a:spcBef>
              <a:spcAft>
                <a:spcPts val="0"/>
              </a:spcAft>
              <a:buNone/>
            </a:pPr>
            <a:r>
              <a:rPr lang="en-US" altLang="zh-CN" sz="950" b="0" i="0" u="none" strike="noStrike" kern="1200" cap="none" spc="0" baseline="0">
                <a:solidFill>
                  <a:srgbClr val="2A2742"/>
                </a:solidFill>
                <a:latin typeface="Arimo" pitchFamily="34" charset="0"/>
                <a:ea typeface="Arimo" pitchFamily="34" charset="0"/>
                <a:cs typeface="Arimo" pitchFamily="34" charset="0"/>
              </a:rPr>
              <a:t>Ленин также инициировал декреты о земле и мире, национализацию промышленности, создание ВЧК (органа государственной безопасности) и систему однопартийного правления, определившие облик советского государства на десятилетия вперёд.</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Tree>
    <p:extLst>
      <p:ext uri="{BB962C8B-B14F-4D97-AF65-F5344CB8AC3E}">
        <p14:creationId xmlns:p14="http://schemas.microsoft.com/office/powerpoint/2010/main" val="84264722"/>
      </p:ext>
    </p:extLst>
  </p:cSld>
  <p:clrMapOvr>
    <a:masterClrMapping/>
  </p:clrMapOvr>
</p:sld>
</file>

<file path=ppt/slides/slide7.xml><?xml version="1.0" encoding="utf-8"?>
<p:sld xmlns:p="http://schemas.openxmlformats.org/presentationml/2006/main" xmlns:r="http://schemas.openxmlformats.org/officeDocument/2006/relationships" xmlns:a="http://schemas.openxmlformats.org/drawingml/2006/main" showMasterSp="0">
  <p:cSld>
    <p:bg>
      <p:bgPr>
        <a:solidFill>
          <a:schemeClr val="bg1"/>
        </a:solidFill>
      </p:bgPr>
    </p:bg>
    <p:spTree>
      <p:nvGrpSpPr>
        <p:cNvPr id="1" name=""/>
        <p:cNvGrpSpPr/>
        <p:nvPr/>
      </p:nvGrpSpPr>
      <p:grpSpPr>
        <a:xfrm>
          <a:off x="0" y="0"/>
          <a:ext cx="0" cy="0"/>
          <a:chOff x="0" y="0"/>
          <a:chExt cx="0" cy="0"/>
        </a:xfrm>
      </p:grpSpPr>
      <p:sp>
        <p:nvSpPr>
          <p:cNvPr id="255" name="Прямоугольник с закругленными углами"/>
          <p:cNvSpPr>
            <a:spLocks/>
          </p:cNvSpPr>
          <p:nvPr/>
        </p:nvSpPr>
        <p:spPr>
          <a:xfrm rot="0">
            <a:off x="1056605" y="269379"/>
            <a:ext cx="859854" cy="151507"/>
          </a:xfrm>
          <a:prstGeom prst="roundRect">
            <a:avLst>
              <a:gd name="adj" fmla="val 19773"/>
            </a:avLst>
          </a:prstGeom>
          <a:solidFill>
            <a:srgbClr val="D7D2F9"/>
          </a:solidFill>
          <a:ln w="12700" cmpd="sng" cap="flat">
            <a:noFill/>
            <a:prstDash val="solid"/>
            <a:miter/>
          </a:ln>
        </p:spPr>
      </p:sp>
      <p:sp>
        <p:nvSpPr>
          <p:cNvPr id="256" name="Прямоугольники"/>
          <p:cNvSpPr>
            <a:spLocks/>
          </p:cNvSpPr>
          <p:nvPr/>
        </p:nvSpPr>
        <p:spPr>
          <a:xfrm rot="0">
            <a:off x="1110035" y="296094"/>
            <a:ext cx="1210196" cy="98077"/>
          </a:xfrm>
          <a:prstGeom prst="rect"/>
          <a:noFill/>
          <a:ln w="12700" cmpd="sng" cap="flat">
            <a:noFill/>
            <a:prstDash val="solid"/>
            <a:miter/>
          </a:ln>
        </p:spPr>
        <p:txBody>
          <a:bodyPr vert="horz" wrap="none" lIns="0" tIns="0" rIns="0" bIns="0" anchor="t" anchorCtr="0">
            <a:prstTxWarp prst="textNoShape"/>
          </a:bodyPr>
          <a:lstStyle/>
          <a:p>
            <a:pPr marL="0" indent="0" algn="l">
              <a:lnSpc>
                <a:spcPct val="115000"/>
              </a:lnSpc>
              <a:spcBef>
                <a:spcPts val="0"/>
              </a:spcBef>
              <a:spcAft>
                <a:spcPts val="0"/>
              </a:spcAft>
              <a:buNone/>
            </a:pPr>
            <a:r>
              <a:rPr lang="en-US" altLang="zh-CN" sz="550" b="0" i="0" u="none" strike="noStrike" kern="1200" cap="none" spc="0" baseline="0">
                <a:solidFill>
                  <a:srgbClr val="2A2742"/>
                </a:solidFill>
                <a:latin typeface="Arimo" pitchFamily="34" charset="0"/>
                <a:ea typeface="Arimo" pitchFamily="34" charset="0"/>
                <a:cs typeface="Arimo" pitchFamily="34" charset="0"/>
              </a:rPr>
              <a:t>ОЦЕНКА ПРАВЛЕНИЯ</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57" name="Прямоугольники"/>
          <p:cNvSpPr>
            <a:spLocks/>
          </p:cNvSpPr>
          <p:nvPr/>
        </p:nvSpPr>
        <p:spPr>
          <a:xfrm rot="0">
            <a:off x="1056605" y="446484"/>
            <a:ext cx="7030714" cy="557064"/>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1750" b="0" i="0" u="none" strike="noStrike" kern="1200" cap="none" spc="0" baseline="0">
                <a:solidFill>
                  <a:srgbClr val="231971"/>
                </a:solidFill>
                <a:latin typeface="Outfit ExtraBold" pitchFamily="34" charset="0"/>
                <a:ea typeface="Outfit ExtraBold" pitchFamily="34" charset="0"/>
                <a:cs typeface="Outfit ExtraBold" pitchFamily="34" charset="0"/>
              </a:rPr>
              <a:t>Две Стороны Медали: Положительные и Отрицательные Аспекты Правления</a:t>
            </a:r>
            <a:endParaRPr lang="zh-CN" altLang="en-US" sz="17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58" name="Прямоугольник с закругленными углами"/>
          <p:cNvSpPr>
            <a:spLocks/>
          </p:cNvSpPr>
          <p:nvPr/>
        </p:nvSpPr>
        <p:spPr>
          <a:xfrm rot="0">
            <a:off x="1056605" y="1171649"/>
            <a:ext cx="1248519" cy="151507"/>
          </a:xfrm>
          <a:prstGeom prst="roundRect">
            <a:avLst>
              <a:gd name="adj" fmla="val 19773"/>
            </a:avLst>
          </a:prstGeom>
          <a:solidFill>
            <a:srgbClr val="D7D2F9"/>
          </a:solidFill>
          <a:ln w="12700" cmpd="sng" cap="flat">
            <a:noFill/>
            <a:prstDash val="solid"/>
            <a:miter/>
          </a:ln>
        </p:spPr>
      </p:sp>
      <p:sp>
        <p:nvSpPr>
          <p:cNvPr id="260" name="Прямоугольники"/>
          <p:cNvSpPr>
            <a:spLocks/>
          </p:cNvSpPr>
          <p:nvPr/>
        </p:nvSpPr>
        <p:spPr>
          <a:xfrm rot="0">
            <a:off x="1216968" y="1198364"/>
            <a:ext cx="1491928" cy="98077"/>
          </a:xfrm>
          <a:prstGeom prst="rect"/>
          <a:noFill/>
          <a:ln w="12700" cmpd="sng" cap="flat">
            <a:noFill/>
            <a:prstDash val="solid"/>
            <a:miter/>
          </a:ln>
        </p:spPr>
        <p:txBody>
          <a:bodyPr vert="horz" wrap="none" lIns="0" tIns="0" rIns="0" bIns="0" anchor="t" anchorCtr="0">
            <a:prstTxWarp prst="textNoShape"/>
          </a:bodyPr>
          <a:lstStyle/>
          <a:p>
            <a:pPr marL="0" indent="0" algn="l">
              <a:lnSpc>
                <a:spcPct val="115000"/>
              </a:lnSpc>
              <a:spcBef>
                <a:spcPts val="0"/>
              </a:spcBef>
              <a:spcAft>
                <a:spcPts val="0"/>
              </a:spcAft>
              <a:buNone/>
            </a:pPr>
            <a:r>
              <a:rPr lang="en-US" altLang="zh-CN" sz="550" b="0" i="0" u="none" strike="noStrike" kern="1200" cap="none" spc="0" baseline="0">
                <a:solidFill>
                  <a:srgbClr val="2A2742"/>
                </a:solidFill>
                <a:latin typeface="Arimo" pitchFamily="34" charset="0"/>
                <a:ea typeface="Arimo" pitchFamily="34" charset="0"/>
                <a:cs typeface="Arimo" pitchFamily="34" charset="0"/>
              </a:rPr>
              <a:t>ПОЛОЖИТЕЛЬНЫЕ АСПЕКТЫ</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61" name="Прямоугольники"/>
          <p:cNvSpPr>
            <a:spLocks/>
          </p:cNvSpPr>
          <p:nvPr/>
        </p:nvSpPr>
        <p:spPr>
          <a:xfrm rot="0">
            <a:off x="1056605" y="1348755"/>
            <a:ext cx="1870174" cy="139303"/>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31971"/>
                </a:solidFill>
                <a:latin typeface="Outfit ExtraBold" pitchFamily="34" charset="0"/>
                <a:ea typeface="Outfit ExtraBold" pitchFamily="34" charset="0"/>
                <a:cs typeface="Outfit ExtraBold" pitchFamily="34" charset="0"/>
              </a:rPr>
              <a:t>Достижения и реформы</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62" name="Прямоугольники"/>
          <p:cNvSpPr>
            <a:spLocks/>
          </p:cNvSpPr>
          <p:nvPr/>
        </p:nvSpPr>
        <p:spPr>
          <a:xfrm rot="0">
            <a:off x="1056605" y="1552129"/>
            <a:ext cx="3406601" cy="847353"/>
          </a:xfrm>
          <a:prstGeom prst="rect"/>
          <a:noFill/>
          <a:ln w="12700" cmpd="sng" cap="flat">
            <a:noFill/>
            <a:prstDash val="solid"/>
            <a:miter/>
          </a:ln>
        </p:spPr>
        <p:txBody>
          <a:bodyPr vert="horz" wrap="square" lIns="0" tIns="0" rIns="0" bIns="0" anchor="t" anchorCtr="0">
            <a:prstTxWarp prst="textNoShape"/>
          </a:bodyPr>
          <a:lstStyle/>
          <a:p>
            <a:pPr marL="342900" indent="-342900" algn="l">
              <a:lnSpc>
                <a:spcPct val="115000"/>
              </a:lnSpc>
              <a:spcBef>
                <a:spcPts val="0"/>
              </a:spcBef>
              <a:spcAft>
                <a:spcPts val="0"/>
              </a:spcAft>
              <a:buClrTx/>
              <a:buChar char="•"/>
            </a:pPr>
            <a:r>
              <a:rPr lang="en-US" altLang="zh-CN" sz="600" b="0" i="0" u="none" strike="noStrike" kern="1200" cap="none" spc="0" baseline="0">
                <a:solidFill>
                  <a:srgbClr val="2A2742"/>
                </a:solidFill>
                <a:latin typeface="Arimo" pitchFamily="34" charset="0"/>
                <a:ea typeface="Arimo" pitchFamily="34" charset="0"/>
                <a:cs typeface="Arimo" pitchFamily="34" charset="0"/>
              </a:rPr>
              <a:t>Ликвидация неграмотности: кампания ликбеза охватила миллионы людей</a:t>
            </a:r>
            <a:endParaRPr lang="en-US" altLang="zh-CN" sz="6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15000"/>
              </a:lnSpc>
              <a:spcBef>
                <a:spcPts val="0"/>
              </a:spcBef>
              <a:spcAft>
                <a:spcPts val="0"/>
              </a:spcAft>
              <a:buClrTx/>
              <a:buChar char="•"/>
            </a:pPr>
            <a:r>
              <a:rPr lang="en-US" altLang="zh-CN" sz="600" b="0" i="0" u="none" strike="noStrike" kern="1200" cap="none" spc="0" baseline="0">
                <a:solidFill>
                  <a:srgbClr val="2A2742"/>
                </a:solidFill>
                <a:latin typeface="Arimo" pitchFamily="34" charset="0"/>
                <a:ea typeface="Arimo" pitchFamily="34" charset="0"/>
                <a:cs typeface="Arimo" pitchFamily="34" charset="0"/>
              </a:rPr>
              <a:t>Введение 8-часового рабочего дня и социальных гарантий для трудящихся</a:t>
            </a:r>
            <a:endParaRPr lang="en-US" altLang="zh-CN" sz="6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15000"/>
              </a:lnSpc>
              <a:spcBef>
                <a:spcPts val="0"/>
              </a:spcBef>
              <a:spcAft>
                <a:spcPts val="0"/>
              </a:spcAft>
              <a:buClrTx/>
              <a:buChar char="•"/>
            </a:pPr>
            <a:r>
              <a:rPr lang="en-US" altLang="zh-CN" sz="600" b="0" i="0" u="none" strike="noStrike" kern="1200" cap="none" spc="0" baseline="0">
                <a:solidFill>
                  <a:srgbClr val="2A2742"/>
                </a:solidFill>
                <a:latin typeface="Arimo" pitchFamily="34" charset="0"/>
                <a:ea typeface="Arimo" pitchFamily="34" charset="0"/>
                <a:cs typeface="Arimo" pitchFamily="34" charset="0"/>
              </a:rPr>
              <a:t>Провозглашение равенства женщин и мужчин в правах</a:t>
            </a:r>
            <a:endParaRPr lang="en-US" altLang="zh-CN" sz="6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15000"/>
              </a:lnSpc>
              <a:spcBef>
                <a:spcPts val="0"/>
              </a:spcBef>
              <a:spcAft>
                <a:spcPts val="0"/>
              </a:spcAft>
              <a:buClrTx/>
              <a:buChar char="•"/>
            </a:pPr>
            <a:r>
              <a:rPr lang="en-US" altLang="zh-CN" sz="600" b="0" i="0" u="none" strike="noStrike" kern="1200" cap="none" spc="0" baseline="0">
                <a:solidFill>
                  <a:srgbClr val="2A2742"/>
                </a:solidFill>
                <a:latin typeface="Arimo" pitchFamily="34" charset="0"/>
                <a:ea typeface="Arimo" pitchFamily="34" charset="0"/>
                <a:cs typeface="Arimo" pitchFamily="34" charset="0"/>
              </a:rPr>
              <a:t>Национализация земли и передача её крестьянам</a:t>
            </a:r>
            <a:endParaRPr lang="en-US" altLang="zh-CN" sz="6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15000"/>
              </a:lnSpc>
              <a:spcBef>
                <a:spcPts val="0"/>
              </a:spcBef>
              <a:spcAft>
                <a:spcPts val="0"/>
              </a:spcAft>
              <a:buClrTx/>
              <a:buChar char="•"/>
            </a:pPr>
            <a:r>
              <a:rPr lang="en-US" altLang="zh-CN" sz="600" b="0" i="0" u="none" strike="noStrike" kern="1200" cap="none" spc="0" baseline="0">
                <a:solidFill>
                  <a:srgbClr val="2A2742"/>
                </a:solidFill>
                <a:latin typeface="Arimo" pitchFamily="34" charset="0"/>
                <a:ea typeface="Arimo" pitchFamily="34" charset="0"/>
                <a:cs typeface="Arimo" pitchFamily="34" charset="0"/>
              </a:rPr>
              <a:t>Создание системы бесплатного образования и здравоохранения</a:t>
            </a:r>
            <a:endParaRPr lang="en-US" altLang="zh-CN" sz="6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15000"/>
              </a:lnSpc>
              <a:spcBef>
                <a:spcPts val="0"/>
              </a:spcBef>
              <a:spcAft>
                <a:spcPts val="0"/>
              </a:spcAft>
              <a:buClrTx/>
              <a:buChar char="•"/>
            </a:pPr>
            <a:r>
              <a:rPr lang="en-US" altLang="zh-CN" sz="600" b="0" i="0" u="none" strike="noStrike" kern="1200" cap="none" spc="0" baseline="0">
                <a:solidFill>
                  <a:srgbClr val="2A2742"/>
                </a:solidFill>
                <a:latin typeface="Arimo" pitchFamily="34" charset="0"/>
                <a:ea typeface="Arimo" pitchFamily="34" charset="0"/>
                <a:cs typeface="Arimo" pitchFamily="34" charset="0"/>
              </a:rPr>
              <a:t>Право наций на самоопределение (на практике ограниченное)</a:t>
            </a:r>
            <a:endParaRPr lang="zh-CN" altLang="en-US" sz="6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63" name="Прямоугольник с закругленными углами"/>
          <p:cNvSpPr>
            <a:spLocks/>
          </p:cNvSpPr>
          <p:nvPr/>
        </p:nvSpPr>
        <p:spPr>
          <a:xfrm rot="0">
            <a:off x="4685407" y="1171649"/>
            <a:ext cx="1226864" cy="161032"/>
          </a:xfrm>
          <a:prstGeom prst="roundRect">
            <a:avLst>
              <a:gd name="adj" fmla="val 18601"/>
            </a:avLst>
          </a:prstGeom>
          <a:noFill/>
          <a:ln w="4763" cmpd="sng" cap="flat">
            <a:solidFill>
              <a:srgbClr val="5E4CE6"/>
            </a:solidFill>
            <a:prstDash val="solid"/>
            <a:round/>
          </a:ln>
        </p:spPr>
      </p:sp>
      <p:sp>
        <p:nvSpPr>
          <p:cNvPr id="265" name="Прямоугольники"/>
          <p:cNvSpPr>
            <a:spLocks/>
          </p:cNvSpPr>
          <p:nvPr/>
        </p:nvSpPr>
        <p:spPr>
          <a:xfrm rot="0">
            <a:off x="4850532" y="1203127"/>
            <a:ext cx="1460748" cy="98077"/>
          </a:xfrm>
          <a:prstGeom prst="rect"/>
          <a:noFill/>
          <a:ln w="12700" cmpd="sng" cap="flat">
            <a:noFill/>
            <a:prstDash val="solid"/>
            <a:miter/>
          </a:ln>
        </p:spPr>
        <p:txBody>
          <a:bodyPr vert="horz" wrap="none" lIns="0" tIns="0" rIns="0" bIns="0" anchor="t" anchorCtr="0">
            <a:prstTxWarp prst="textNoShape"/>
          </a:bodyPr>
          <a:lstStyle/>
          <a:p>
            <a:pPr marL="0" indent="0" algn="l">
              <a:lnSpc>
                <a:spcPct val="115000"/>
              </a:lnSpc>
              <a:spcBef>
                <a:spcPts val="0"/>
              </a:spcBef>
              <a:spcAft>
                <a:spcPts val="0"/>
              </a:spcAft>
              <a:buNone/>
            </a:pPr>
            <a:r>
              <a:rPr lang="en-US" altLang="zh-CN" sz="550" b="0" i="0" u="none" strike="noStrike" kern="1200" cap="none" spc="0" baseline="0">
                <a:solidFill>
                  <a:srgbClr val="5E4CE6"/>
                </a:solidFill>
                <a:latin typeface="Arimo" pitchFamily="34" charset="0"/>
                <a:ea typeface="Arimo" pitchFamily="34" charset="0"/>
                <a:cs typeface="Arimo" pitchFamily="34" charset="0"/>
              </a:rPr>
              <a:t>ОТРИЦАТЕЛЬНЫЕ АСПЕКТЫ</a:t>
            </a:r>
            <a:endParaRPr lang="zh-CN" altLang="en-US" sz="5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66" name="Прямоугольники"/>
          <p:cNvSpPr>
            <a:spLocks/>
          </p:cNvSpPr>
          <p:nvPr/>
        </p:nvSpPr>
        <p:spPr>
          <a:xfrm rot="0">
            <a:off x="4685407" y="1358280"/>
            <a:ext cx="2046981" cy="139303"/>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31971"/>
                </a:solidFill>
                <a:latin typeface="Outfit ExtraBold" pitchFamily="34" charset="0"/>
                <a:ea typeface="Outfit ExtraBold" pitchFamily="34" charset="0"/>
                <a:cs typeface="Outfit ExtraBold" pitchFamily="34" charset="0"/>
              </a:rPr>
              <a:t>Репрессии и противоречия</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67" name="Прямоугольники"/>
          <p:cNvSpPr>
            <a:spLocks/>
          </p:cNvSpPr>
          <p:nvPr/>
        </p:nvSpPr>
        <p:spPr>
          <a:xfrm rot="0">
            <a:off x="4685407" y="1561654"/>
            <a:ext cx="3406601" cy="969912"/>
          </a:xfrm>
          <a:prstGeom prst="rect"/>
          <a:noFill/>
          <a:ln w="12700" cmpd="sng" cap="flat">
            <a:noFill/>
            <a:prstDash val="solid"/>
            <a:miter/>
          </a:ln>
        </p:spPr>
        <p:txBody>
          <a:bodyPr vert="horz" wrap="square" lIns="0" tIns="0" rIns="0" bIns="0" anchor="t" anchorCtr="0">
            <a:prstTxWarp prst="textNoShape"/>
          </a:bodyPr>
          <a:lstStyle/>
          <a:p>
            <a:pPr marL="342900" indent="-342900" algn="l">
              <a:lnSpc>
                <a:spcPct val="104000"/>
              </a:lnSpc>
              <a:spcBef>
                <a:spcPts val="0"/>
              </a:spcBef>
              <a:spcAft>
                <a:spcPts val="0"/>
              </a:spcAft>
              <a:buClrTx/>
              <a:buChar char="•"/>
            </a:pPr>
            <a:r>
              <a:rPr lang="en-US" altLang="zh-CN" sz="700" b="0" i="0" u="none" strike="noStrike" kern="1200" cap="none" spc="0" baseline="0">
                <a:solidFill>
                  <a:srgbClr val="2A2742"/>
                </a:solidFill>
                <a:latin typeface="Arimo" pitchFamily="34" charset="0"/>
                <a:ea typeface="Arimo" pitchFamily="34" charset="0"/>
                <a:cs typeface="Arimo" pitchFamily="34" charset="0"/>
              </a:rPr>
              <a:t>Красный террор (1918–1922): тысячи казней без суда и следствия</a:t>
            </a:r>
            <a:endParaRPr lang="en-US" altLang="zh-CN" sz="7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04000"/>
              </a:lnSpc>
              <a:spcBef>
                <a:spcPts val="0"/>
              </a:spcBef>
              <a:spcAft>
                <a:spcPts val="0"/>
              </a:spcAft>
              <a:buClrTx/>
              <a:buChar char="•"/>
            </a:pPr>
            <a:r>
              <a:rPr lang="en-US" altLang="zh-CN" sz="700" b="0" i="0" u="none" strike="noStrike" kern="1200" cap="none" spc="0" baseline="0">
                <a:solidFill>
                  <a:srgbClr val="2A2742"/>
                </a:solidFill>
                <a:latin typeface="Arimo" pitchFamily="34" charset="0"/>
                <a:ea typeface="Arimo" pitchFamily="34" charset="0"/>
                <a:cs typeface="Arimo" pitchFamily="34" charset="0"/>
              </a:rPr>
              <a:t>Военный коммунизм: продразвёрстка, голод, уничтожение частной торговли</a:t>
            </a:r>
            <a:endParaRPr lang="en-US" altLang="zh-CN" sz="7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04000"/>
              </a:lnSpc>
              <a:spcBef>
                <a:spcPts val="0"/>
              </a:spcBef>
              <a:spcAft>
                <a:spcPts val="0"/>
              </a:spcAft>
              <a:buClrTx/>
              <a:buChar char="•"/>
            </a:pPr>
            <a:r>
              <a:rPr lang="en-US" altLang="zh-CN" sz="700" b="0" i="0" u="none" strike="noStrike" kern="1200" cap="none" spc="0" baseline="0">
                <a:solidFill>
                  <a:srgbClr val="2A2742"/>
                </a:solidFill>
                <a:latin typeface="Arimo" pitchFamily="34" charset="0"/>
                <a:ea typeface="Arimo" pitchFamily="34" charset="0"/>
                <a:cs typeface="Arimo" pitchFamily="34" charset="0"/>
              </a:rPr>
              <a:t>Разгон Учредительного собрания в январе 1918 года</a:t>
            </a:r>
            <a:endParaRPr lang="en-US" altLang="zh-CN" sz="7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04000"/>
              </a:lnSpc>
              <a:spcBef>
                <a:spcPts val="0"/>
              </a:spcBef>
              <a:spcAft>
                <a:spcPts val="0"/>
              </a:spcAft>
              <a:buClrTx/>
              <a:buChar char="•"/>
            </a:pPr>
            <a:r>
              <a:rPr lang="en-US" altLang="zh-CN" sz="700" b="0" i="0" u="none" strike="noStrike" kern="1200" cap="none" spc="0" baseline="0">
                <a:solidFill>
                  <a:srgbClr val="2A2742"/>
                </a:solidFill>
                <a:latin typeface="Arimo" pitchFamily="34" charset="0"/>
                <a:ea typeface="Arimo" pitchFamily="34" charset="0"/>
                <a:cs typeface="Arimo" pitchFamily="34" charset="0"/>
              </a:rPr>
              <a:t>Преследование политических оппонентов и инакомыслящих</a:t>
            </a:r>
            <a:endParaRPr lang="en-US" altLang="zh-CN" sz="7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04000"/>
              </a:lnSpc>
              <a:spcBef>
                <a:spcPts val="0"/>
              </a:spcBef>
              <a:spcAft>
                <a:spcPts val="0"/>
              </a:spcAft>
              <a:buClrTx/>
              <a:buChar char="•"/>
            </a:pPr>
            <a:r>
              <a:rPr lang="en-US" altLang="zh-CN" sz="700" b="0" i="0" u="none" strike="noStrike" kern="1200" cap="none" spc="0" baseline="0">
                <a:solidFill>
                  <a:srgbClr val="2A2742"/>
                </a:solidFill>
                <a:latin typeface="Arimo" pitchFamily="34" charset="0"/>
                <a:ea typeface="Arimo" pitchFamily="34" charset="0"/>
                <a:cs typeface="Arimo" pitchFamily="34" charset="0"/>
              </a:rPr>
              <a:t>Подавление крестьянских восстаний (Тамбовское и др.)</a:t>
            </a:r>
            <a:endParaRPr lang="en-US" altLang="zh-CN" sz="70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04000"/>
              </a:lnSpc>
              <a:spcBef>
                <a:spcPts val="0"/>
              </a:spcBef>
              <a:spcAft>
                <a:spcPts val="0"/>
              </a:spcAft>
              <a:buClrTx/>
              <a:buChar char="•"/>
            </a:pPr>
            <a:r>
              <a:rPr lang="en-US" altLang="zh-CN" sz="700" b="0" i="0" u="none" strike="noStrike" kern="1200" cap="none" spc="0" baseline="0">
                <a:solidFill>
                  <a:srgbClr val="2A2742"/>
                </a:solidFill>
                <a:latin typeface="Arimo" pitchFamily="34" charset="0"/>
                <a:ea typeface="Arimo" pitchFamily="34" charset="0"/>
                <a:cs typeface="Arimo" pitchFamily="34" charset="0"/>
              </a:rPr>
              <a:t>Установление однопартийной диктатуры и ликвидация демократических институтов</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68" name="Прямоугольники"/>
          <p:cNvSpPr>
            <a:spLocks/>
          </p:cNvSpPr>
          <p:nvPr/>
        </p:nvSpPr>
        <p:spPr>
          <a:xfrm rot="0">
            <a:off x="1056605" y="2648248"/>
            <a:ext cx="7030714" cy="6623"/>
          </a:xfrm>
          <a:prstGeom prst="rect"/>
          <a:solidFill>
            <a:srgbClr val="2A2742">
              <a:alpha val="50000"/>
            </a:srgbClr>
          </a:solidFill>
          <a:ln w="12700" cmpd="sng" cap="flat">
            <a:noFill/>
            <a:prstDash val="solid"/>
            <a:miter/>
          </a:ln>
        </p:spPr>
      </p:sp>
      <p:sp>
        <p:nvSpPr>
          <p:cNvPr id="269" name="Прямоугольники"/>
          <p:cNvSpPr>
            <a:spLocks/>
          </p:cNvSpPr>
          <p:nvPr/>
        </p:nvSpPr>
        <p:spPr>
          <a:xfrm rot="0">
            <a:off x="1056605" y="2813224"/>
            <a:ext cx="1728043" cy="139303"/>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31971"/>
                </a:solidFill>
                <a:latin typeface="Outfit ExtraBold" pitchFamily="34" charset="0"/>
                <a:ea typeface="Outfit ExtraBold" pitchFamily="34" charset="0"/>
                <a:cs typeface="Outfit ExtraBold" pitchFamily="34" charset="0"/>
              </a:rPr>
              <a:t>Историческая оценка</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pic>
        <p:nvPicPr>
          <p:cNvPr id="270" name="Изображения" descr="preencoded.png"/>
          <p:cNvPicPr>
            <a:picLocks noChangeAspect="1"/>
          </p:cNvPicPr>
          <p:nvPr/>
        </p:nvPicPr>
        <p:blipFill>
          <a:blip r:embed="rId1" cstate="print"/>
          <a:stretch>
            <a:fillRect/>
          </a:stretch>
        </p:blipFill>
        <p:spPr>
          <a:xfrm rot="0">
            <a:off x="1056605" y="3024560"/>
            <a:ext cx="2464371" cy="1777529"/>
          </a:xfrm>
          <a:prstGeom prst="rect"/>
          <a:noFill/>
          <a:ln w="12700" cmpd="sng" cap="flat">
            <a:noFill/>
            <a:prstDash val="solid"/>
            <a:miter/>
          </a:ln>
        </p:spPr>
      </p:pic>
      <p:sp>
        <p:nvSpPr>
          <p:cNvPr id="271" name="Прямоугольники"/>
          <p:cNvSpPr>
            <a:spLocks/>
          </p:cNvSpPr>
          <p:nvPr/>
        </p:nvSpPr>
        <p:spPr>
          <a:xfrm rot="0">
            <a:off x="3743176" y="2813224"/>
            <a:ext cx="1673125" cy="139303"/>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31971"/>
                </a:solidFill>
                <a:latin typeface="Outfit ExtraBold" pitchFamily="34" charset="0"/>
                <a:ea typeface="Outfit ExtraBold" pitchFamily="34" charset="0"/>
                <a:cs typeface="Outfit ExtraBold" pitchFamily="34" charset="0"/>
              </a:rPr>
              <a:t>Сложность наследия</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72" name="Прямоугольники"/>
          <p:cNvSpPr>
            <a:spLocks/>
          </p:cNvSpPr>
          <p:nvPr/>
        </p:nvSpPr>
        <p:spPr>
          <a:xfrm rot="0">
            <a:off x="3743176" y="3016597"/>
            <a:ext cx="4348832" cy="367680"/>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Оценка правления Ленина остаётся предметом острых исторических дискуссий. Сторонники подчёркивают социальные завоевания революции, противники — цену, заплаченную за них человеческими жизнями и свободами.</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73" name="Прямоугольник с закругленными углами"/>
          <p:cNvSpPr>
            <a:spLocks/>
          </p:cNvSpPr>
          <p:nvPr/>
        </p:nvSpPr>
        <p:spPr>
          <a:xfrm rot="0">
            <a:off x="3743176" y="3456310"/>
            <a:ext cx="4348832" cy="433684"/>
          </a:xfrm>
          <a:prstGeom prst="roundRect">
            <a:avLst>
              <a:gd name="adj" fmla="val 8634"/>
            </a:avLst>
          </a:prstGeom>
          <a:solidFill>
            <a:srgbClr val="C3BCF6"/>
          </a:solidFill>
          <a:ln w="12700" cmpd="sng" cap="flat">
            <a:noFill/>
            <a:prstDash val="solid"/>
            <a:miter/>
          </a:ln>
        </p:spPr>
      </p:sp>
      <p:sp>
        <p:nvSpPr>
          <p:cNvPr id="275" name="Прямоугольники"/>
          <p:cNvSpPr>
            <a:spLocks/>
          </p:cNvSpPr>
          <p:nvPr/>
        </p:nvSpPr>
        <p:spPr>
          <a:xfrm rot="0">
            <a:off x="4032870" y="3542630"/>
            <a:ext cx="3969990" cy="24511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000000"/>
                </a:solidFill>
                <a:latin typeface="Arimo" pitchFamily="34" charset="0"/>
                <a:ea typeface="Arimo" pitchFamily="34" charset="0"/>
                <a:cs typeface="Arimo" pitchFamily="34" charset="0"/>
              </a:rPr>
              <a:t>Современные историки призывают рассматривать эпоху Ленина комплексно, без упрощённых оценок «только герой» или «только тиран».</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76" name="Прямоугольники"/>
          <p:cNvSpPr>
            <a:spLocks/>
          </p:cNvSpPr>
          <p:nvPr/>
        </p:nvSpPr>
        <p:spPr>
          <a:xfrm rot="0">
            <a:off x="3733651" y="3962028"/>
            <a:ext cx="1415280" cy="19050"/>
          </a:xfrm>
          <a:prstGeom prst="rect"/>
          <a:solidFill>
            <a:srgbClr val="5E4CE6"/>
          </a:solidFill>
          <a:ln w="12700" cmpd="sng" cap="flat">
            <a:noFill/>
            <a:prstDash val="solid"/>
            <a:miter/>
          </a:ln>
        </p:spPr>
      </p:sp>
      <p:sp>
        <p:nvSpPr>
          <p:cNvPr id="277" name="Прямоугольники"/>
          <p:cNvSpPr>
            <a:spLocks/>
          </p:cNvSpPr>
          <p:nvPr/>
        </p:nvSpPr>
        <p:spPr>
          <a:xfrm rot="0">
            <a:off x="3743176" y="4070226"/>
            <a:ext cx="1396230" cy="278606"/>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Революционный идеализм</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78" name="Прямоугольники"/>
          <p:cNvSpPr>
            <a:spLocks/>
          </p:cNvSpPr>
          <p:nvPr/>
        </p:nvSpPr>
        <p:spPr>
          <a:xfrm rot="0">
            <a:off x="3762225" y="4212881"/>
            <a:ext cx="1396230" cy="24511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Стремление построить справедливое общество</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79" name="Прямоугольники"/>
          <p:cNvSpPr>
            <a:spLocks/>
          </p:cNvSpPr>
          <p:nvPr/>
        </p:nvSpPr>
        <p:spPr>
          <a:xfrm rot="0">
            <a:off x="5209952" y="3962028"/>
            <a:ext cx="1415281" cy="19050"/>
          </a:xfrm>
          <a:prstGeom prst="rect"/>
          <a:solidFill>
            <a:srgbClr val="5E4CE6"/>
          </a:solidFill>
          <a:ln w="12700" cmpd="sng" cap="flat">
            <a:noFill/>
            <a:prstDash val="solid"/>
            <a:miter/>
          </a:ln>
        </p:spPr>
      </p:sp>
      <p:sp>
        <p:nvSpPr>
          <p:cNvPr id="280" name="Прямоугольники"/>
          <p:cNvSpPr>
            <a:spLocks/>
          </p:cNvSpPr>
          <p:nvPr/>
        </p:nvSpPr>
        <p:spPr>
          <a:xfrm rot="0">
            <a:off x="5219477" y="4070226"/>
            <a:ext cx="1162124" cy="139303"/>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Прагматизм власти</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81" name="Прямоугольники"/>
          <p:cNvSpPr>
            <a:spLocks/>
          </p:cNvSpPr>
          <p:nvPr/>
        </p:nvSpPr>
        <p:spPr>
          <a:xfrm rot="0">
            <a:off x="5209952" y="4206926"/>
            <a:ext cx="1396231" cy="24511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Готовность на жёсткие меры ради сохранения государства</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82" name="Прямоугольники"/>
          <p:cNvSpPr>
            <a:spLocks/>
          </p:cNvSpPr>
          <p:nvPr/>
        </p:nvSpPr>
        <p:spPr>
          <a:xfrm rot="0">
            <a:off x="6686251" y="3962028"/>
            <a:ext cx="1415281" cy="19050"/>
          </a:xfrm>
          <a:prstGeom prst="rect"/>
          <a:solidFill>
            <a:srgbClr val="5E4CE6"/>
          </a:solidFill>
          <a:ln w="12700" cmpd="sng" cap="flat">
            <a:noFill/>
            <a:prstDash val="solid"/>
            <a:miter/>
          </a:ln>
        </p:spPr>
      </p:sp>
      <p:sp>
        <p:nvSpPr>
          <p:cNvPr id="283" name="Прямоугольники"/>
          <p:cNvSpPr>
            <a:spLocks/>
          </p:cNvSpPr>
          <p:nvPr/>
        </p:nvSpPr>
        <p:spPr>
          <a:xfrm rot="0">
            <a:off x="6695777" y="4070226"/>
            <a:ext cx="1396231" cy="278606"/>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850" b="0" i="0" u="none" strike="noStrike" kern="1200" cap="none" spc="0" baseline="0">
                <a:solidFill>
                  <a:srgbClr val="2A2742"/>
                </a:solidFill>
                <a:latin typeface="Outfit ExtraBold" pitchFamily="34" charset="0"/>
                <a:ea typeface="Outfit ExtraBold" pitchFamily="34" charset="0"/>
                <a:cs typeface="Outfit ExtraBold" pitchFamily="34" charset="0"/>
              </a:rPr>
              <a:t>Исторический контекст</a:t>
            </a:r>
            <a:endParaRPr lang="zh-CN" altLang="en-US" sz="8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84" name="Прямоугольники"/>
          <p:cNvSpPr>
            <a:spLocks/>
          </p:cNvSpPr>
          <p:nvPr/>
        </p:nvSpPr>
        <p:spPr>
          <a:xfrm rot="0">
            <a:off x="6695777" y="4209529"/>
            <a:ext cx="1396231" cy="381820"/>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700" b="0" i="0" u="none" strike="noStrike" kern="1200" cap="none" spc="0" baseline="0">
                <a:solidFill>
                  <a:srgbClr val="2A2742"/>
                </a:solidFill>
                <a:latin typeface="Arimo" pitchFamily="34" charset="0"/>
                <a:ea typeface="Arimo" pitchFamily="34" charset="0"/>
                <a:cs typeface="Arimo" pitchFamily="34" charset="0"/>
              </a:rPr>
              <a:t>Война, разруха и гражданский конфликт как фон правления</a:t>
            </a:r>
            <a:endParaRPr lang="zh-CN" altLang="en-US" sz="700" b="0" i="0" u="none" strike="noStrike" kern="1200" cap="none" spc="0" baseline="0">
              <a:solidFill>
                <a:schemeClr val="tx1"/>
              </a:solidFill>
              <a:latin typeface="Calibri" pitchFamily="0" charset="0"/>
              <a:ea typeface="等线" pitchFamily="0" charset="0"/>
              <a:cs typeface="Droid Sans" pitchFamily="0" charset="0"/>
            </a:endParaRPr>
          </a:p>
        </p:txBody>
      </p:sp>
    </p:spTree>
    <p:extLst>
      <p:ext uri="{BB962C8B-B14F-4D97-AF65-F5344CB8AC3E}">
        <p14:creationId xmlns:p14="http://schemas.microsoft.com/office/powerpoint/2010/main" val="1040767360"/>
      </p:ext>
    </p:extLst>
  </p:cSld>
  <p:clrMapOvr>
    <a:masterClrMapping/>
  </p:clrMapOvr>
</p:sld>
</file>

<file path=ppt/slides/slide8.xml><?xml version="1.0" encoding="utf-8"?>
<p:sld xmlns:p="http://schemas.openxmlformats.org/presentationml/2006/main" xmlns:r="http://schemas.openxmlformats.org/officeDocument/2006/relationships" xmlns:a="http://schemas.openxmlformats.org/drawingml/2006/main" showMasterSp="0">
  <p:cSld>
    <p:bg>
      <p:bgPr>
        <a:solidFill>
          <a:schemeClr val="bg1"/>
        </a:solidFill>
      </p:bgPr>
    </p:bg>
    <p:spTree>
      <p:nvGrpSpPr>
        <p:cNvPr id="1" name=""/>
        <p:cNvGrpSpPr/>
        <p:nvPr/>
      </p:nvGrpSpPr>
      <p:grpSpPr>
        <a:xfrm>
          <a:off x="0" y="0"/>
          <a:ext cx="0" cy="0"/>
          <a:chOff x="0" y="0"/>
          <a:chExt cx="0" cy="0"/>
        </a:xfrm>
      </p:grpSpPr>
      <p:sp>
        <p:nvSpPr>
          <p:cNvPr id="291" name="Прямоугольник с закругленными углами"/>
          <p:cNvSpPr>
            <a:spLocks/>
          </p:cNvSpPr>
          <p:nvPr/>
        </p:nvSpPr>
        <p:spPr>
          <a:xfrm rot="0">
            <a:off x="750912" y="303461"/>
            <a:ext cx="491653" cy="168472"/>
          </a:xfrm>
          <a:prstGeom prst="roundRect">
            <a:avLst>
              <a:gd name="adj" fmla="val 19328"/>
            </a:avLst>
          </a:prstGeom>
          <a:solidFill>
            <a:srgbClr val="D7D2F9"/>
          </a:solidFill>
          <a:ln w="12700" cmpd="sng" cap="flat">
            <a:noFill/>
            <a:prstDash val="solid"/>
            <a:miter/>
          </a:ln>
        </p:spPr>
      </p:sp>
      <p:sp>
        <p:nvSpPr>
          <p:cNvPr id="292" name="Прямоугольники"/>
          <p:cNvSpPr>
            <a:spLocks/>
          </p:cNvSpPr>
          <p:nvPr/>
        </p:nvSpPr>
        <p:spPr>
          <a:xfrm rot="0">
            <a:off x="809030" y="332482"/>
            <a:ext cx="832619" cy="110429"/>
          </a:xfrm>
          <a:prstGeom prst="rect"/>
          <a:noFill/>
          <a:ln w="12700" cmpd="sng" cap="flat">
            <a:noFill/>
            <a:prstDash val="solid"/>
            <a:miter/>
          </a:ln>
        </p:spPr>
        <p:txBody>
          <a:bodyPr vert="horz" wrap="none" lIns="0" tIns="0" rIns="0" bIns="0" anchor="t" anchorCtr="0">
            <a:prstTxWarp prst="textNoShape"/>
          </a:bodyPr>
          <a:lstStyle/>
          <a:p>
            <a:pPr marL="0" indent="0" algn="l">
              <a:lnSpc>
                <a:spcPct val="119000"/>
              </a:lnSpc>
              <a:spcBef>
                <a:spcPts val="0"/>
              </a:spcBef>
              <a:spcAft>
                <a:spcPts val="0"/>
              </a:spcAft>
              <a:buNone/>
            </a:pPr>
            <a:r>
              <a:rPr lang="en-US" altLang="zh-CN" sz="600" b="0" i="0" u="none" strike="noStrike" kern="1200" cap="none" spc="0" baseline="0">
                <a:solidFill>
                  <a:srgbClr val="2A2742"/>
                </a:solidFill>
                <a:latin typeface="Arimo" pitchFamily="34" charset="0"/>
                <a:ea typeface="Arimo" pitchFamily="34" charset="0"/>
                <a:cs typeface="Arimo" pitchFamily="34" charset="0"/>
              </a:rPr>
              <a:t>КОНЧИНА</a:t>
            </a:r>
            <a:endParaRPr lang="zh-CN" altLang="en-US" sz="6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93" name="Прямоугольники"/>
          <p:cNvSpPr>
            <a:spLocks/>
          </p:cNvSpPr>
          <p:nvPr/>
        </p:nvSpPr>
        <p:spPr>
          <a:xfrm rot="0">
            <a:off x="750912" y="502146"/>
            <a:ext cx="6357342" cy="302864"/>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1900" b="0" i="0" u="none" strike="noStrike" kern="1200" cap="none" spc="0" baseline="0">
                <a:solidFill>
                  <a:srgbClr val="231971"/>
                </a:solidFill>
                <a:latin typeface="Outfit ExtraBold" pitchFamily="34" charset="0"/>
                <a:ea typeface="Outfit ExtraBold" pitchFamily="34" charset="0"/>
                <a:cs typeface="Outfit ExtraBold" pitchFamily="34" charset="0"/>
              </a:rPr>
              <a:t>Последние Годы: Где и Когда Скончался Ленин</a:t>
            </a:r>
            <a:endParaRPr lang="zh-CN" altLang="en-US" sz="19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94" name="Прямоугольники"/>
          <p:cNvSpPr>
            <a:spLocks/>
          </p:cNvSpPr>
          <p:nvPr/>
        </p:nvSpPr>
        <p:spPr>
          <a:xfrm rot="0">
            <a:off x="750912" y="835223"/>
            <a:ext cx="2159496" cy="151433"/>
          </a:xfrm>
          <a:prstGeom prst="rect"/>
          <a:noFill/>
          <a:ln w="12700" cmpd="sng" cap="flat">
            <a:noFill/>
            <a:prstDash val="solid"/>
            <a:miter/>
          </a:ln>
        </p:spPr>
        <p:txBody>
          <a:bodyPr vert="horz" wrap="none" lIns="0" tIns="0" rIns="0" bIns="0" anchor="t" anchorCtr="0">
            <a:prstTxWarp prst="textNoShape"/>
          </a:bodyPr>
          <a:lstStyle/>
          <a:p>
            <a:pPr marL="0" indent="0" algn="l">
              <a:lnSpc>
                <a:spcPct val="104000"/>
              </a:lnSpc>
              <a:spcBef>
                <a:spcPts val="0"/>
              </a:spcBef>
              <a:spcAft>
                <a:spcPts val="0"/>
              </a:spcAft>
              <a:buNone/>
            </a:pPr>
            <a:r>
              <a:rPr lang="en-US" altLang="zh-CN" sz="950" b="0" i="0" u="none" strike="noStrike" kern="1200" cap="none" spc="0" baseline="0">
                <a:solidFill>
                  <a:srgbClr val="231971"/>
                </a:solidFill>
                <a:latin typeface="Outfit ExtraBold" pitchFamily="34" charset="0"/>
                <a:ea typeface="Outfit ExtraBold" pitchFamily="34" charset="0"/>
                <a:cs typeface="Outfit ExtraBold" pitchFamily="34" charset="0"/>
              </a:rPr>
              <a:t>Хронология последних лет</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95" name="Прямоугольники"/>
          <p:cNvSpPr>
            <a:spLocks/>
          </p:cNvSpPr>
          <p:nvPr/>
        </p:nvSpPr>
        <p:spPr>
          <a:xfrm rot="0">
            <a:off x="750912" y="1100212"/>
            <a:ext cx="7642101" cy="276075"/>
          </a:xfrm>
          <a:prstGeom prst="rect"/>
          <a:noFill/>
          <a:ln w="12700" cmpd="sng" cap="flat">
            <a:noFill/>
            <a:prstDash val="solid"/>
            <a:miter/>
          </a:ln>
        </p:spPr>
        <p:txBody>
          <a:bodyPr vert="horz" wrap="square" lIns="0" tIns="0" rIns="0" bIns="0" anchor="t" anchorCtr="0">
            <a:prstTxWarp prst="textNoShape"/>
          </a:bodyPr>
          <a:lstStyle/>
          <a:p>
            <a:pPr marL="0" indent="0" algn="l">
              <a:lnSpc>
                <a:spcPct val="119000"/>
              </a:lnSpc>
              <a:spcBef>
                <a:spcPts val="0"/>
              </a:spcBef>
              <a:spcAft>
                <a:spcPts val="0"/>
              </a:spcAft>
              <a:buNone/>
            </a:pPr>
            <a:r>
              <a:rPr lang="en-US" altLang="zh-CN" sz="950" b="0" i="0" u="none" strike="noStrike" kern="1200" cap="none" spc="0" baseline="0">
                <a:solidFill>
                  <a:srgbClr val="2A2742"/>
                </a:solidFill>
                <a:latin typeface="Arimo" pitchFamily="34" charset="0"/>
                <a:ea typeface="Arimo" pitchFamily="34" charset="0"/>
                <a:cs typeface="Arimo" pitchFamily="34" charset="0"/>
              </a:rPr>
              <a:t>Здоровье Ленина начало стремительно ухудшаться с 1922 года. Перенесённые инсульты, хроническая усталость и, по некоторым данным, отравление свинцом от пули (покушение 1918 года) подорвали его организм. Последние месяцы жизни он провёл практически без участия в государственном управлении.</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96" name="Прямоугольники"/>
          <p:cNvSpPr>
            <a:spLocks/>
          </p:cNvSpPr>
          <p:nvPr/>
        </p:nvSpPr>
        <p:spPr>
          <a:xfrm rot="0">
            <a:off x="750912" y="1756688"/>
            <a:ext cx="7642101" cy="631627"/>
          </a:xfrm>
          <a:prstGeom prst="rect"/>
          <a:noFill/>
          <a:ln w="12700" cmpd="sng" cap="flat">
            <a:noFill/>
            <a:prstDash val="solid"/>
            <a:miter/>
          </a:ln>
        </p:spPr>
        <p:txBody>
          <a:bodyPr vert="horz" wrap="square" lIns="0" tIns="0" rIns="0" bIns="0" anchor="t" anchorCtr="0">
            <a:prstTxWarp prst="textNoShape"/>
          </a:bodyPr>
          <a:lstStyle/>
          <a:p>
            <a:pPr marL="342900" indent="-342900" algn="l">
              <a:lnSpc>
                <a:spcPct val="119000"/>
              </a:lnSpc>
              <a:spcBef>
                <a:spcPts val="0"/>
              </a:spcBef>
              <a:spcAft>
                <a:spcPts val="0"/>
              </a:spcAft>
              <a:buClrTx/>
              <a:buChar char="•"/>
            </a:pPr>
            <a:r>
              <a:rPr lang="en-US" altLang="zh-CN" sz="950" b="1" i="0" u="none" strike="noStrike" kern="1200" cap="none" spc="0" baseline="0">
                <a:solidFill>
                  <a:srgbClr val="2A2742"/>
                </a:solidFill>
                <a:latin typeface="Arimo" pitchFamily="34" charset="0"/>
                <a:ea typeface="Arimo" pitchFamily="34" charset="0"/>
                <a:cs typeface="Arimo" pitchFamily="34" charset="0"/>
              </a:rPr>
              <a:t>26 мая 1922</a:t>
            </a:r>
            <a:r>
              <a:rPr lang="en-US" altLang="zh-CN" sz="950" b="0" i="0" u="none" strike="noStrike" kern="1200" cap="none" spc="0" baseline="0">
                <a:solidFill>
                  <a:srgbClr val="2A2742"/>
                </a:solidFill>
                <a:latin typeface="Arimo" pitchFamily="34" charset="0"/>
                <a:ea typeface="Arimo" pitchFamily="34" charset="0"/>
                <a:cs typeface="Arimo" pitchFamily="34" charset="0"/>
              </a:rPr>
              <a:t> — первый инсульт; частичный паралич правой стороны</a:t>
            </a:r>
            <a:endParaRPr lang="en-US" altLang="zh-CN" sz="95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19000"/>
              </a:lnSpc>
              <a:spcBef>
                <a:spcPts val="0"/>
              </a:spcBef>
              <a:spcAft>
                <a:spcPts val="0"/>
              </a:spcAft>
              <a:buClrTx/>
              <a:buChar char="•"/>
            </a:pPr>
            <a:r>
              <a:rPr lang="en-US" altLang="zh-CN" sz="950" b="1" i="0" u="none" strike="noStrike" kern="1200" cap="none" spc="0" baseline="0">
                <a:solidFill>
                  <a:srgbClr val="2A2742"/>
                </a:solidFill>
                <a:latin typeface="Arimo" pitchFamily="34" charset="0"/>
                <a:ea typeface="Arimo" pitchFamily="34" charset="0"/>
                <a:cs typeface="Arimo" pitchFamily="34" charset="0"/>
              </a:rPr>
              <a:t>Декабрь 1922</a:t>
            </a:r>
            <a:r>
              <a:rPr lang="en-US" altLang="zh-CN" sz="950" b="0" i="0" u="none" strike="noStrike" kern="1200" cap="none" spc="0" baseline="0">
                <a:solidFill>
                  <a:srgbClr val="2A2742"/>
                </a:solidFill>
                <a:latin typeface="Arimo" pitchFamily="34" charset="0"/>
                <a:ea typeface="Arimo" pitchFamily="34" charset="0"/>
                <a:cs typeface="Arimo" pitchFamily="34" charset="0"/>
              </a:rPr>
              <a:t> — второй инсульт; диктовка «Письма к съезду»</a:t>
            </a:r>
            <a:endParaRPr lang="en-US" altLang="zh-CN" sz="95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19000"/>
              </a:lnSpc>
              <a:spcBef>
                <a:spcPts val="0"/>
              </a:spcBef>
              <a:spcAft>
                <a:spcPts val="0"/>
              </a:spcAft>
              <a:buClrTx/>
              <a:buChar char="•"/>
            </a:pPr>
            <a:r>
              <a:rPr lang="en-US" altLang="zh-CN" sz="950" b="1" i="0" u="none" strike="noStrike" kern="1200" cap="none" spc="0" baseline="0">
                <a:solidFill>
                  <a:srgbClr val="2A2742"/>
                </a:solidFill>
                <a:latin typeface="Arimo" pitchFamily="34" charset="0"/>
                <a:ea typeface="Arimo" pitchFamily="34" charset="0"/>
                <a:cs typeface="Arimo" pitchFamily="34" charset="0"/>
              </a:rPr>
              <a:t>9 марта 1923</a:t>
            </a:r>
            <a:r>
              <a:rPr lang="en-US" altLang="zh-CN" sz="950" b="0" i="0" u="none" strike="noStrike" kern="1200" cap="none" spc="0" baseline="0">
                <a:solidFill>
                  <a:srgbClr val="2A2742"/>
                </a:solidFill>
                <a:latin typeface="Arimo" pitchFamily="34" charset="0"/>
                <a:ea typeface="Arimo" pitchFamily="34" charset="0"/>
                <a:cs typeface="Arimo" pitchFamily="34" charset="0"/>
              </a:rPr>
              <a:t> — третий инсульт; полная потеря речи и способности двигаться</a:t>
            </a:r>
            <a:endParaRPr lang="en-US" altLang="zh-CN" sz="950" b="0" i="0" u="none" strike="noStrike" kern="1200" cap="none" spc="0" baseline="0">
              <a:solidFill>
                <a:schemeClr val="tx1"/>
              </a:solidFill>
              <a:latin typeface="Calibri" pitchFamily="0" charset="0"/>
              <a:ea typeface="等线" pitchFamily="0" charset="0"/>
              <a:cs typeface="Droid Sans" pitchFamily="0" charset="0"/>
            </a:endParaRPr>
          </a:p>
          <a:p>
            <a:pPr marL="342900" indent="-342900" algn="l">
              <a:lnSpc>
                <a:spcPct val="119000"/>
              </a:lnSpc>
              <a:spcBef>
                <a:spcPts val="0"/>
              </a:spcBef>
              <a:spcAft>
                <a:spcPts val="0"/>
              </a:spcAft>
              <a:buClrTx/>
              <a:buChar char="•"/>
            </a:pPr>
            <a:r>
              <a:rPr lang="en-US" altLang="zh-CN" sz="950" b="1" i="0" u="none" strike="noStrike" kern="1200" cap="none" spc="0" baseline="0">
                <a:solidFill>
                  <a:srgbClr val="2A2742"/>
                </a:solidFill>
                <a:latin typeface="Arimo" pitchFamily="34" charset="0"/>
                <a:ea typeface="Arimo" pitchFamily="34" charset="0"/>
                <a:cs typeface="Arimo" pitchFamily="34" charset="0"/>
              </a:rPr>
              <a:t>21 января 1924</a:t>
            </a:r>
            <a:r>
              <a:rPr lang="en-US" altLang="zh-CN" sz="950" b="0" i="0" u="none" strike="noStrike" kern="1200" cap="none" spc="0" baseline="0">
                <a:solidFill>
                  <a:srgbClr val="2A2742"/>
                </a:solidFill>
                <a:latin typeface="Arimo" pitchFamily="34" charset="0"/>
                <a:ea typeface="Arimo" pitchFamily="34" charset="0"/>
                <a:cs typeface="Arimo" pitchFamily="34" charset="0"/>
              </a:rPr>
              <a:t> — смерть в 18:50 в усадьбе Горки</a:t>
            </a:r>
            <a:endParaRPr lang="zh-CN" altLang="en-US" sz="95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98" name="Прямоугольники"/>
          <p:cNvSpPr>
            <a:spLocks/>
          </p:cNvSpPr>
          <p:nvPr/>
        </p:nvSpPr>
        <p:spPr>
          <a:xfrm rot="0">
            <a:off x="1641495" y="2796769"/>
            <a:ext cx="2537825" cy="369019"/>
          </a:xfrm>
          <a:prstGeom prst="rect"/>
          <a:noFill/>
          <a:ln w="12700" cmpd="sng" cap="flat">
            <a:noFill/>
            <a:prstDash val="solid"/>
            <a:miter/>
          </a:ln>
        </p:spPr>
        <p:txBody>
          <a:bodyPr vert="horz" wrap="square" lIns="0" tIns="0" rIns="0" bIns="0" anchor="t" anchorCtr="0">
            <a:prstTxWarp prst="textNoShape"/>
          </a:bodyPr>
          <a:lstStyle/>
          <a:p>
            <a:pPr marL="0" indent="0" algn="l">
              <a:lnSpc>
                <a:spcPct val="104000"/>
              </a:lnSpc>
              <a:spcBef>
                <a:spcPts val="0"/>
              </a:spcBef>
              <a:spcAft>
                <a:spcPts val="0"/>
              </a:spcAft>
              <a:buNone/>
            </a:pPr>
            <a:r>
              <a:rPr lang="en-US" altLang="zh-CN" sz="2500" b="0" i="0" u="none" strike="noStrike" kern="1200" cap="none" spc="0" baseline="0">
                <a:solidFill>
                  <a:srgbClr val="231971"/>
                </a:solidFill>
                <a:latin typeface="Outfit ExtraBold" pitchFamily="34" charset="0"/>
                <a:ea typeface="Outfit ExtraBold" pitchFamily="34" charset="0"/>
                <a:cs typeface="Outfit ExtraBold" pitchFamily="34" charset="0"/>
              </a:rPr>
              <a:t>Место смерти</a:t>
            </a:r>
            <a:endParaRPr lang="zh-CN" altLang="en-US" sz="2500" b="0" i="0" u="none" strike="noStrike" kern="1200" cap="none" spc="0" baseline="0">
              <a:solidFill>
                <a:schemeClr val="tx1"/>
              </a:solidFill>
              <a:latin typeface="Calibri" pitchFamily="0" charset="0"/>
              <a:ea typeface="等线" pitchFamily="0" charset="0"/>
              <a:cs typeface="Droid Sans" pitchFamily="0" charset="0"/>
            </a:endParaRPr>
          </a:p>
        </p:txBody>
      </p:sp>
      <p:sp>
        <p:nvSpPr>
          <p:cNvPr id="299" name="Прямоугольники"/>
          <p:cNvSpPr>
            <a:spLocks/>
          </p:cNvSpPr>
          <p:nvPr/>
        </p:nvSpPr>
        <p:spPr>
          <a:xfrm rot="0">
            <a:off x="750912" y="3384861"/>
            <a:ext cx="3428409" cy="1325529"/>
          </a:xfrm>
          <a:prstGeom prst="rect"/>
          <a:noFill/>
          <a:ln w="12700" cmpd="sng" cap="flat">
            <a:noFill/>
            <a:prstDash val="solid"/>
            <a:miter/>
          </a:ln>
        </p:spPr>
        <p:txBody>
          <a:bodyPr vert="horz" wrap="square" lIns="0" tIns="0" rIns="0" bIns="0" anchor="t" anchorCtr="0">
            <a:prstTxWarp prst="textNoShape"/>
          </a:bodyPr>
          <a:lstStyle/>
          <a:p>
            <a:pPr marL="0" indent="0" algn="l">
              <a:lnSpc>
                <a:spcPct val="119000"/>
              </a:lnSpc>
              <a:spcBef>
                <a:spcPts val="0"/>
              </a:spcBef>
              <a:spcAft>
                <a:spcPts val="0"/>
              </a:spcAft>
              <a:buNone/>
            </a:pPr>
            <a:r>
              <a:rPr lang="en-US" altLang="zh-CN" sz="1250" b="0" i="0" u="none" strike="noStrike" kern="1200" cap="none" spc="0" baseline="0">
                <a:solidFill>
                  <a:srgbClr val="2A2742"/>
                </a:solidFill>
                <a:latin typeface="Arimo" pitchFamily="34" charset="0"/>
                <a:ea typeface="Arimo" pitchFamily="34" charset="0"/>
                <a:cs typeface="Arimo" pitchFamily="34" charset="0"/>
              </a:rPr>
              <a:t>Ленин скончался в усадьбе </a:t>
            </a:r>
            <a:r>
              <a:rPr lang="en-US" altLang="zh-CN" sz="1250" b="1" i="0" u="none" strike="noStrike" kern="1200" cap="none" spc="0" baseline="0">
                <a:solidFill>
                  <a:srgbClr val="2A2742"/>
                </a:solidFill>
                <a:latin typeface="Arimo" pitchFamily="34" charset="0"/>
                <a:ea typeface="Arimo" pitchFamily="34" charset="0"/>
                <a:cs typeface="Arimo" pitchFamily="34" charset="0"/>
              </a:rPr>
              <a:t>Горки</a:t>
            </a:r>
            <a:r>
              <a:rPr lang="en-US" altLang="zh-CN" sz="1250" b="0" i="0" u="none" strike="noStrike" kern="1200" cap="none" spc="0" baseline="0">
                <a:solidFill>
                  <a:srgbClr val="2A2742"/>
                </a:solidFill>
                <a:latin typeface="Arimo" pitchFamily="34" charset="0"/>
                <a:ea typeface="Arimo" pitchFamily="34" charset="0"/>
                <a:cs typeface="Arimo" pitchFamily="34" charset="0"/>
              </a:rPr>
              <a:t> Московской губернии — имении, где он проводил последние годы. Официальная причина смерти — атеросклероз сосудов головного мозга, хотя существуют альтернативные версии.</a:t>
            </a:r>
            <a:endParaRPr lang="zh-CN" altLang="en-US" sz="1250" b="0" i="0" u="none" strike="noStrike" kern="1200" cap="none" spc="0" baseline="0">
              <a:solidFill>
                <a:schemeClr val="tx1"/>
              </a:solidFill>
              <a:latin typeface="Calibri" pitchFamily="0" charset="0"/>
              <a:ea typeface="等线" pitchFamily="0" charset="0"/>
              <a:cs typeface="Droid Sans" pitchFamily="0" charset="0"/>
            </a:endParaRPr>
          </a:p>
        </p:txBody>
      </p:sp>
    </p:spTree>
    <p:extLst>
      <p:ext uri="{BB962C8B-B14F-4D97-AF65-F5344CB8AC3E}">
        <p14:creationId xmlns:p14="http://schemas.microsoft.com/office/powerpoint/2010/main" val="1249857600"/>
      </p:ext>
    </p:extLst>
  </p:cSld>
  <p:clrMapOvr>
    <a:masterClrMapping/>
  </p:clrMapOvr>
</p:sld>
</file>

<file path=ppt/slides/slide9.xml><?xml version="1.0" encoding="utf-8"?>
<p:sld xmlns:p="http://schemas.openxmlformats.org/presentationml/2006/main" xmlns:r="http://schemas.openxmlformats.org/officeDocument/2006/relationships" xmlns:a="http://schemas.openxmlformats.org/drawingml/2006/main">
  <p:cSld>
    <p:bg>
      <p:bgPr>
        <a:solidFill>
          <a:schemeClr val="bg1"/>
        </a:solidFill>
      </p:bgPr>
    </p:bg>
    <p:spTree>
      <p:nvGrpSpPr>
        <p:cNvPr id="1" name=""/>
        <p:cNvGrpSpPr/>
        <p:nvPr/>
      </p:nvGrpSpPr>
      <p:grpSpPr>
        <a:xfrm>
          <a:off x="0" y="0"/>
          <a:ext cx="0" cy="0"/>
          <a:chOff x="0" y="0"/>
          <a:chExt cx="0" cy="0"/>
        </a:xfrm>
      </p:grpSpPr>
      <p:sp>
        <p:nvSpPr>
          <p:cNvPr id="351" name="Текстовое поле" descr="Нажмите дважды, чтобы добавить текст&#13;"/>
          <p:cNvSpPr>
            <a:spLocks noGrp="1"/>
          </p:cNvSpPr>
          <p:nvPr>
            <p:ph type="body" idx="1"/>
          </p:nvPr>
        </p:nvSpPr>
        <p:spPr>
          <a:xfrm rot="0">
            <a:off x="457193" y="1770037"/>
            <a:ext cx="8233074" cy="2827992"/>
          </a:xfrm>
          <a:prstGeom prst="rect"/>
          <a:noFill/>
          <a:ln w="12700" cmpd="sng" cap="flat">
            <a:noFill/>
            <a:prstDash val="solid"/>
            <a:miter/>
          </a:ln>
        </p:spPr>
        <p:txBody>
          <a:bodyPr vert="horz" wrap="square" lIns="91440" tIns="45720" rIns="91440" bIns="45720" anchor="t" anchorCtr="0">
            <a:prstTxWarp prst="textNoShape"/>
          </a:bodyPr>
          <a:lstStyle/>
          <a:p>
            <a:pPr indent="0">
              <a:buNone/>
            </a:pPr>
            <a:r>
              <a:rPr lang="en-US" altLang="zh-CN" sz="4800">
                <a:solidFill>
                  <a:srgbClr val="6D3A99"/>
                </a:solidFill>
              </a:rPr>
              <a:t>СПАСИБО ЗА ВНИМАНИЕ!</a:t>
            </a:r>
            <a:r>
              <a:rPr lang="en-US" altLang="zh-CN" sz="4800">
                <a:solidFill>
                  <a:srgbClr val="000000"/>
                </a:solidFill>
              </a:rPr>
              <a:t> </a:t>
            </a:r>
            <a:endParaRPr lang="zh-CN" altLang="en-US" sz="4800">
              <a:solidFill>
                <a:srgbClr val="000000"/>
              </a:solidFill>
            </a:endParaRPr>
          </a:p>
        </p:txBody>
      </p:sp>
      <mc:AlternateContent xmlns:mc="http://schemas.openxmlformats.org/markup-compatibility/2006">
        <mc:Choice xmlns:p14="http://schemas.microsoft.com/office/powerpoint/2010/main" Requires="p14">
          <p:contentPart r:id="rId1">
            <p14:nvContentPartPr>
              <p14:cNvPr id="364" name="HONOR Docs"/>
              <p14:cNvContentPartPr>
                <a14:cpLocks xmlns:a14="http://schemas.microsoft.com/office/drawing/2010/main" noSelect="1" noChangeArrowheads="1"/>
              </p14:cNvContentPartPr>
              <p14:nvPr/>
            </p14:nvContentPartPr>
            <p14:xfrm>
              <a:off x="8000764" y="4814503"/>
              <a:ext cx="1024418" cy="293727"/>
            </p14:xfrm>
          </p:contentPart>
        </mc:Choice>
        <mc:Fallback/>
      </mc:AlternateContent>
      <mc:AlternateContent xmlns:mc="http://schemas.openxmlformats.org/markup-compatibility/2006">
        <mc:Choice xmlns:p14="http://schemas.microsoft.com/office/powerpoint/2010/main" Requires="p14">
          <p:contentPart r:id="rId2">
            <p14:nvContentPartPr>
              <p14:cNvPr id="365" name="HONOR Docs"/>
              <p14:cNvContentPartPr>
                <a14:cpLocks xmlns:a14="http://schemas.microsoft.com/office/drawing/2010/main" noSelect="1" noChangeArrowheads="1"/>
              </p14:cNvContentPartPr>
              <p14:nvPr/>
            </p14:nvContentPartPr>
            <p14:xfrm>
              <a:off x="8104554" y="4914243"/>
              <a:ext cx="651947" cy="197958"/>
            </p14:xfrm>
          </p:contentPart>
        </mc:Choice>
        <mc:Fallback/>
      </mc:AlternateContent>
      <mc:AlternateContent xmlns:mc="http://schemas.openxmlformats.org/markup-compatibility/2006">
        <mc:Choice xmlns:p14="http://schemas.microsoft.com/office/powerpoint/2010/main" Requires="p14">
          <p:contentPart r:id="rId3">
            <p14:nvContentPartPr>
              <p14:cNvPr id="366" name="HONOR Docs"/>
              <p14:cNvContentPartPr>
                <a14:cpLocks xmlns:a14="http://schemas.microsoft.com/office/drawing/2010/main" noSelect="1" noChangeArrowheads="1"/>
              </p14:cNvContentPartPr>
              <p14:nvPr/>
            </p14:nvContentPartPr>
            <p14:xfrm>
              <a:off x="8036523" y="4819580"/>
              <a:ext cx="985677" cy="286241"/>
            </p14:xfrm>
          </p:contentPart>
        </mc:Choice>
        <mc:Fallback/>
      </mc:AlternateContent>
      <mc:AlternateContent xmlns:mc="http://schemas.openxmlformats.org/markup-compatibility/2006">
        <mc:Choice xmlns:p14="http://schemas.microsoft.com/office/powerpoint/2010/main" Requires="p14">
          <p:contentPart r:id="rId4">
            <p14:nvContentPartPr>
              <p14:cNvPr id="367" name="HONOR Docs"/>
              <p14:cNvContentPartPr>
                <a14:cpLocks xmlns:a14="http://schemas.microsoft.com/office/drawing/2010/main" noSelect="1" noChangeArrowheads="1"/>
              </p14:cNvContentPartPr>
              <p14:nvPr/>
            </p14:nvContentPartPr>
            <p14:xfrm>
              <a:off x="8185701" y="4988280"/>
              <a:ext cx="341800" cy="111278"/>
            </p14:xfrm>
          </p:contentPart>
        </mc:Choice>
        <mc:Fallback/>
      </mc:AlternateContent>
      <mc:AlternateContent xmlns:mc="http://schemas.openxmlformats.org/markup-compatibility/2006">
        <mc:Choice xmlns:p14="http://schemas.microsoft.com/office/powerpoint/2010/main" Requires="p14">
          <p:contentPart r:id="rId5">
            <p14:nvContentPartPr>
              <p14:cNvPr id="368" name="HONOR Docs"/>
              <p14:cNvContentPartPr>
                <a14:cpLocks xmlns:a14="http://schemas.microsoft.com/office/drawing/2010/main" noSelect="1" noChangeArrowheads="1"/>
              </p14:cNvContentPartPr>
              <p14:nvPr/>
            </p14:nvContentPartPr>
            <p14:xfrm>
              <a:off x="7732896" y="4799809"/>
              <a:ext cx="1094632" cy="307448"/>
            </p14:xfrm>
          </p:contentPart>
        </mc:Choice>
        <mc:Fallback/>
      </mc:AlternateContent>
      <mc:AlternateContent xmlns:mc="http://schemas.openxmlformats.org/markup-compatibility/2006">
        <mc:Choice xmlns:p14="http://schemas.microsoft.com/office/powerpoint/2010/main" Requires="p14">
          <p:contentPart r:id="rId6">
            <p14:nvContentPartPr>
              <p14:cNvPr id="369" name="HONOR Docs"/>
              <p14:cNvContentPartPr>
                <a14:cpLocks xmlns:a14="http://schemas.microsoft.com/office/drawing/2010/main" noSelect="1" noChangeArrowheads="1"/>
              </p14:cNvContentPartPr>
              <p14:nvPr/>
            </p14:nvContentPartPr>
            <p14:xfrm>
              <a:off x="8126101" y="4971034"/>
              <a:ext cx="700785" cy="143378"/>
            </p14:xfrm>
          </p:contentPart>
        </mc:Choice>
        <mc:Fallback/>
      </mc:AlternateContent>
      <mc:AlternateContent xmlns:mc="http://schemas.openxmlformats.org/markup-compatibility/2006">
        <mc:Choice xmlns:p14="http://schemas.microsoft.com/office/powerpoint/2010/main" Requires="p14">
          <p:contentPart r:id="rId7">
            <p14:nvContentPartPr>
              <p14:cNvPr id="370" name="HONOR Docs"/>
              <p14:cNvContentPartPr>
                <a14:cpLocks xmlns:a14="http://schemas.microsoft.com/office/drawing/2010/main" noSelect="1" noChangeArrowheads="1"/>
              </p14:cNvContentPartPr>
              <p14:nvPr/>
            </p14:nvContentPartPr>
            <p14:xfrm>
              <a:off x="7790834" y="4986761"/>
              <a:ext cx="1111285" cy="128727"/>
            </p14:xfrm>
          </p:contentPart>
        </mc:Choice>
        <mc:Fallback/>
      </mc:AlternateContent>
      <mc:AlternateContent xmlns:mc="http://schemas.openxmlformats.org/markup-compatibility/2006">
        <mc:Choice xmlns:p14="http://schemas.microsoft.com/office/powerpoint/2010/main" Requires="p14">
          <p:contentPart r:id="rId8">
            <p14:nvContentPartPr>
              <p14:cNvPr id="371" name="HONOR Docs"/>
              <p14:cNvContentPartPr>
                <a14:cpLocks xmlns:a14="http://schemas.microsoft.com/office/drawing/2010/main" noSelect="1" noChangeArrowheads="1"/>
              </p14:cNvContentPartPr>
              <p14:nvPr/>
            </p14:nvContentPartPr>
            <p14:xfrm>
              <a:off x="8010553" y="5021210"/>
              <a:ext cx="654212" cy="88285"/>
            </p14:xfrm>
          </p:contentPart>
        </mc:Choice>
        <mc:Fallback/>
      </mc:AlternateContent>
      <mc:AlternateContent xmlns:mc="http://schemas.openxmlformats.org/markup-compatibility/2006">
        <mc:Choice xmlns:p14="http://schemas.microsoft.com/office/powerpoint/2010/main" Requires="p14">
          <p:contentPart r:id="rId9">
            <p14:nvContentPartPr>
              <p14:cNvPr id="372" name="HONOR Docs"/>
              <p14:cNvContentPartPr>
                <a14:cpLocks xmlns:a14="http://schemas.microsoft.com/office/drawing/2010/main" noSelect="1" noChangeArrowheads="1"/>
              </p14:cNvContentPartPr>
              <p14:nvPr/>
            </p14:nvContentPartPr>
            <p14:xfrm>
              <a:off x="8628037" y="5030821"/>
              <a:ext cx="258615" cy="79341"/>
            </p14:xfrm>
          </p:contentPart>
        </mc:Choice>
        <mc:Fallback/>
      </mc:AlternateContent>
      <mc:AlternateContent xmlns:mc="http://schemas.openxmlformats.org/markup-compatibility/2006">
        <mc:Choice xmlns:p14="http://schemas.microsoft.com/office/powerpoint/2010/main" Requires="p14">
          <p:contentPart r:id="rId10">
            <p14:nvContentPartPr>
              <p14:cNvPr id="373" name="HONOR Docs"/>
              <p14:cNvContentPartPr>
                <a14:cpLocks xmlns:a14="http://schemas.microsoft.com/office/drawing/2010/main" noSelect="1" noChangeArrowheads="1"/>
              </p14:cNvContentPartPr>
              <p14:nvPr/>
            </p14:nvContentPartPr>
            <p14:xfrm>
              <a:off x="8711357" y="4581122"/>
              <a:ext cx="132260" cy="492402"/>
            </p14:xfrm>
          </p:contentPart>
        </mc:Choice>
        <mc:Fallback/>
      </mc:AlternateContent>
      <mc:AlternateContent xmlns:mc="http://schemas.openxmlformats.org/markup-compatibility/2006">
        <mc:Choice xmlns:p14="http://schemas.microsoft.com/office/powerpoint/2010/main" Requires="p14">
          <p:contentPart r:id="rId11">
            <p14:nvContentPartPr>
              <p14:cNvPr id="374" name="HONOR Docs"/>
              <p14:cNvContentPartPr>
                <a14:cpLocks xmlns:a14="http://schemas.microsoft.com/office/drawing/2010/main" noSelect="1" noChangeArrowheads="1"/>
              </p14:cNvContentPartPr>
              <p14:nvPr/>
            </p14:nvContentPartPr>
            <p14:xfrm>
              <a:off x="8809391" y="4599032"/>
              <a:ext cx="221218" cy="516816"/>
            </p14:xfrm>
          </p:contentPart>
        </mc:Choice>
        <mc:Fallback/>
      </mc:AlternateContent>
      <mc:AlternateContent xmlns:mc="http://schemas.openxmlformats.org/markup-compatibility/2006">
        <mc:Choice xmlns:p14="http://schemas.microsoft.com/office/powerpoint/2010/main" Requires="p14">
          <p:contentPart r:id="rId12">
            <p14:nvContentPartPr>
              <p14:cNvPr id="375" name="HONOR Docs"/>
              <p14:cNvContentPartPr>
                <a14:cpLocks xmlns:a14="http://schemas.microsoft.com/office/drawing/2010/main" noSelect="1" noChangeArrowheads="1"/>
              </p14:cNvContentPartPr>
              <p14:nvPr/>
            </p14:nvContentPartPr>
            <p14:xfrm>
              <a:off x="9017965" y="4645779"/>
              <a:ext cx="101969" cy="243110"/>
            </p14:xfrm>
          </p:contentPart>
        </mc:Choice>
        <mc:Fallback/>
      </mc:AlternateContent>
      <mc:AlternateContent xmlns:mc="http://schemas.openxmlformats.org/markup-compatibility/2006">
        <mc:Choice xmlns:p14="http://schemas.microsoft.com/office/powerpoint/2010/main" Requires="p14">
          <p:contentPart r:id="rId13">
            <p14:nvContentPartPr>
              <p14:cNvPr id="376" name="HONOR Docs"/>
              <p14:cNvContentPartPr>
                <a14:cpLocks xmlns:a14="http://schemas.microsoft.com/office/drawing/2010/main" noSelect="1" noChangeArrowheads="1"/>
              </p14:cNvContentPartPr>
              <p14:nvPr/>
            </p14:nvContentPartPr>
            <p14:xfrm>
              <a:off x="8879608" y="4656953"/>
              <a:ext cx="113045" cy="424513"/>
            </p14:xfrm>
          </p:contentPart>
        </mc:Choice>
        <mc:Fallback/>
      </mc:AlternateContent>
      <mc:AlternateContent xmlns:mc="http://schemas.openxmlformats.org/markup-compatibility/2006">
        <mc:Choice xmlns:p14="http://schemas.microsoft.com/office/powerpoint/2010/main" Requires="p14">
          <p:contentPart r:id="rId14">
            <p14:nvContentPartPr>
              <p14:cNvPr id="377" name="HONOR Docs"/>
              <p14:cNvContentPartPr>
                <a14:cpLocks xmlns:a14="http://schemas.microsoft.com/office/drawing/2010/main" noSelect="1" noChangeArrowheads="1"/>
              </p14:cNvContentPartPr>
              <p14:nvPr/>
            </p14:nvContentPartPr>
            <p14:xfrm>
              <a:off x="8926883" y="4662175"/>
              <a:ext cx="108229" cy="446964"/>
            </p14:xfrm>
          </p:contentPart>
        </mc:Choice>
        <mc:Fallback/>
      </mc:AlternateContent>
      <mc:AlternateContent xmlns:mc="http://schemas.openxmlformats.org/markup-compatibility/2006">
        <mc:Choice xmlns:p14="http://schemas.microsoft.com/office/powerpoint/2010/main" Requires="p14">
          <p:contentPart r:id="rId15">
            <p14:nvContentPartPr>
              <p14:cNvPr id="378" name="HONOR Docs"/>
              <p14:cNvContentPartPr>
                <a14:cpLocks xmlns:a14="http://schemas.microsoft.com/office/drawing/2010/main" noSelect="1" noChangeArrowheads="1"/>
              </p14:cNvContentPartPr>
              <p14:nvPr/>
            </p14:nvContentPartPr>
            <p14:xfrm>
              <a:off x="8882181" y="4730019"/>
              <a:ext cx="206466" cy="371822"/>
            </p14:xfrm>
          </p:contentPart>
        </mc:Choice>
        <mc:Fallback/>
      </mc:AlternateContent>
      <mc:AlternateContent xmlns:mc="http://schemas.openxmlformats.org/markup-compatibility/2006">
        <mc:Choice xmlns:p14="http://schemas.microsoft.com/office/powerpoint/2010/main" Requires="p14">
          <p:contentPart r:id="rId16">
            <p14:nvContentPartPr>
              <p14:cNvPr id="379" name="HONOR Docs"/>
              <p14:cNvContentPartPr>
                <a14:cpLocks xmlns:a14="http://schemas.microsoft.com/office/drawing/2010/main" noSelect="1" noChangeArrowheads="1"/>
              </p14:cNvContentPartPr>
              <p14:nvPr/>
            </p14:nvContentPartPr>
            <p14:xfrm>
              <a:off x="7347413" y="4767276"/>
              <a:ext cx="1207025" cy="356482"/>
            </p14:xfrm>
          </p:contentPart>
        </mc:Choice>
        <mc:Fallback/>
      </mc:AlternateContent>
      <mc:AlternateContent xmlns:mc="http://schemas.openxmlformats.org/markup-compatibility/2006">
        <mc:Choice xmlns:p14="http://schemas.microsoft.com/office/powerpoint/2010/main" Requires="p14">
          <p:contentPart r:id="rId17">
            <p14:nvContentPartPr>
              <p14:cNvPr id="380" name="HONOR Docs"/>
              <p14:cNvContentPartPr>
                <a14:cpLocks xmlns:a14="http://schemas.microsoft.com/office/drawing/2010/main" noSelect="1" noChangeArrowheads="1"/>
              </p14:cNvContentPartPr>
              <p14:nvPr/>
            </p14:nvContentPartPr>
            <p14:xfrm>
              <a:off x="7549470" y="4758287"/>
              <a:ext cx="1435265" cy="368512"/>
            </p14:xfrm>
          </p:contentPart>
        </mc:Choice>
        <mc:Fallback/>
      </mc:AlternateContent>
      <mc:AlternateContent xmlns:mc="http://schemas.openxmlformats.org/markup-compatibility/2006">
        <mc:Choice xmlns:p14="http://schemas.microsoft.com/office/powerpoint/2010/main" Requires="p14">
          <p:contentPart r:id="rId18">
            <p14:nvContentPartPr>
              <p14:cNvPr id="381" name="HONOR Docs"/>
              <p14:cNvContentPartPr>
                <a14:cpLocks xmlns:a14="http://schemas.microsoft.com/office/drawing/2010/main" noSelect="1" noChangeArrowheads="1"/>
              </p14:cNvContentPartPr>
              <p14:nvPr/>
            </p14:nvContentPartPr>
            <p14:xfrm>
              <a:off x="7512365" y="3057162"/>
              <a:ext cx="1492154" cy="2053201"/>
            </p14:xfrm>
          </p:contentPart>
        </mc:Choice>
        <mc:Fallback/>
      </mc:AlternateContent>
      <mc:AlternateContent xmlns:mc="http://schemas.openxmlformats.org/markup-compatibility/2006">
        <mc:Choice xmlns:p14="http://schemas.microsoft.com/office/powerpoint/2010/main" Requires="p14">
          <p:contentPart r:id="rId19">
            <p14:nvContentPartPr>
              <p14:cNvPr id="382" name="HONOR Docs"/>
              <p14:cNvContentPartPr>
                <a14:cpLocks xmlns:a14="http://schemas.microsoft.com/office/drawing/2010/main" noSelect="1" noChangeArrowheads="1"/>
              </p14:cNvContentPartPr>
              <p14:nvPr/>
            </p14:nvContentPartPr>
            <p14:xfrm>
              <a:off x="7474519" y="3221681"/>
              <a:ext cx="1569158" cy="1898141"/>
            </p14:xfrm>
          </p:contentPart>
        </mc:Choice>
        <mc:Fallback/>
      </mc:AlternateContent>
      <mc:AlternateContent xmlns:mc="http://schemas.openxmlformats.org/markup-compatibility/2006">
        <mc:Choice xmlns:p14="http://schemas.microsoft.com/office/powerpoint/2010/main" Requires="p14">
          <p:contentPart r:id="rId20">
            <p14:nvContentPartPr>
              <p14:cNvPr id="383" name="HONOR Docs"/>
              <p14:cNvContentPartPr>
                <a14:cpLocks xmlns:a14="http://schemas.microsoft.com/office/drawing/2010/main" noSelect="1" noChangeArrowheads="1"/>
              </p14:cNvContentPartPr>
              <p14:nvPr/>
            </p14:nvContentPartPr>
            <p14:xfrm>
              <a:off x="7267923" y="2719200"/>
              <a:ext cx="1670855" cy="2382662"/>
            </p14:xfrm>
          </p:contentPart>
        </mc:Choice>
        <mc:Fallback/>
      </mc:AlternateContent>
      <mc:AlternateContent xmlns:mc="http://schemas.openxmlformats.org/markup-compatibility/2006">
        <mc:Choice xmlns:p14="http://schemas.microsoft.com/office/powerpoint/2010/main" Requires="p14">
          <p:contentPart r:id="rId21">
            <p14:nvContentPartPr>
              <p14:cNvPr id="384" name="HONOR Docs"/>
              <p14:cNvContentPartPr>
                <a14:cpLocks xmlns:a14="http://schemas.microsoft.com/office/drawing/2010/main" noSelect="1" noChangeArrowheads="1"/>
              </p14:cNvContentPartPr>
              <p14:nvPr/>
            </p14:nvContentPartPr>
            <p14:xfrm>
              <a:off x="7083445" y="2494053"/>
              <a:ext cx="1872406" cy="2616261"/>
            </p14:xfrm>
          </p:contentPart>
        </mc:Choice>
        <mc:Fallback/>
      </mc:AlternateContent>
      <mc:AlternateContent xmlns:mc="http://schemas.openxmlformats.org/markup-compatibility/2006">
        <mc:Choice xmlns:p14="http://schemas.microsoft.com/office/powerpoint/2010/main" Requires="p14">
          <p:contentPart r:id="rId22">
            <p14:nvContentPartPr>
              <p14:cNvPr id="385" name="HONOR Docs"/>
              <p14:cNvContentPartPr>
                <a14:cpLocks xmlns:a14="http://schemas.microsoft.com/office/drawing/2010/main" noSelect="1" noChangeArrowheads="1"/>
              </p14:cNvContentPartPr>
              <p14:nvPr/>
            </p14:nvContentPartPr>
            <p14:xfrm>
              <a:off x="7089853" y="2496557"/>
              <a:ext cx="1852110" cy="2594836"/>
            </p14:xfrm>
          </p:contentPart>
        </mc:Choice>
        <mc:Fallback/>
      </mc:AlternateContent>
      <mc:AlternateContent xmlns:mc="http://schemas.openxmlformats.org/markup-compatibility/2006">
        <mc:Choice xmlns:p14="http://schemas.microsoft.com/office/powerpoint/2010/main" Requires="p14">
          <p:contentPart r:id="rId23">
            <p14:nvContentPartPr>
              <p14:cNvPr id="386" name="HONOR Docs"/>
              <p14:cNvContentPartPr>
                <a14:cpLocks xmlns:a14="http://schemas.microsoft.com/office/drawing/2010/main" noSelect="1" noChangeArrowheads="1"/>
              </p14:cNvContentPartPr>
              <p14:nvPr/>
            </p14:nvContentPartPr>
            <p14:xfrm>
              <a:off x="7428543" y="2479789"/>
              <a:ext cx="1681957" cy="2639310"/>
            </p14:xfrm>
          </p:contentPart>
        </mc:Choice>
        <mc:Fallback/>
      </mc:AlternateContent>
      <mc:AlternateContent xmlns:mc="http://schemas.openxmlformats.org/markup-compatibility/2006">
        <mc:Choice xmlns:p14="http://schemas.microsoft.com/office/powerpoint/2010/main" Requires="p14">
          <p:contentPart r:id="rId24">
            <p14:nvContentPartPr>
              <p14:cNvPr id="387" name="HONOR Docs"/>
              <p14:cNvContentPartPr>
                <a14:cpLocks xmlns:a14="http://schemas.microsoft.com/office/drawing/2010/main" noSelect="1" noChangeArrowheads="1"/>
              </p14:cNvContentPartPr>
              <p14:nvPr/>
            </p14:nvContentPartPr>
            <p14:xfrm>
              <a:off x="7639776" y="3562484"/>
              <a:ext cx="1248211" cy="1492775"/>
            </p14:xfrm>
          </p:contentPart>
        </mc:Choice>
        <mc:Fallback/>
      </mc:AlternateContent>
      <mc:AlternateContent xmlns:mc="http://schemas.openxmlformats.org/markup-compatibility/2006">
        <mc:Choice xmlns:p14="http://schemas.microsoft.com/office/powerpoint/2010/main" Requires="p14">
          <p:contentPart r:id="rId25">
            <p14:nvContentPartPr>
              <p14:cNvPr id="388" name="HONOR Docs"/>
              <p14:cNvContentPartPr>
                <a14:cpLocks xmlns:a14="http://schemas.microsoft.com/office/drawing/2010/main" noSelect="1" noChangeArrowheads="1"/>
              </p14:cNvContentPartPr>
              <p14:nvPr/>
            </p14:nvContentPartPr>
            <p14:xfrm>
              <a:off x="7566584" y="3535468"/>
              <a:ext cx="1282403" cy="1563892"/>
            </p14:xfrm>
          </p:contentPart>
        </mc:Choice>
        <mc:Fallback/>
      </mc:AlternateContent>
      <mc:AlternateContent xmlns:mc="http://schemas.openxmlformats.org/markup-compatibility/2006">
        <mc:Choice xmlns:p14="http://schemas.microsoft.com/office/powerpoint/2010/main" Requires="p14">
          <p:contentPart r:id="rId26">
            <p14:nvContentPartPr>
              <p14:cNvPr id="389" name="HONOR Docs"/>
              <p14:cNvContentPartPr>
                <a14:cpLocks xmlns:a14="http://schemas.microsoft.com/office/drawing/2010/main" noSelect="1" noChangeArrowheads="1"/>
              </p14:cNvContentPartPr>
              <p14:nvPr/>
            </p14:nvContentPartPr>
            <p14:xfrm>
              <a:off x="8243180" y="3379612"/>
              <a:ext cx="727748" cy="1709215"/>
            </p14:xfrm>
          </p:contentPart>
        </mc:Choice>
        <mc:Fallback/>
      </mc:AlternateContent>
      <mc:AlternateContent xmlns:mc="http://schemas.openxmlformats.org/markup-compatibility/2006">
        <mc:Choice xmlns:p14="http://schemas.microsoft.com/office/powerpoint/2010/main" Requires="p14">
          <p:contentPart r:id="rId27">
            <p14:nvContentPartPr>
              <p14:cNvPr id="390" name="HONOR Docs"/>
              <p14:cNvContentPartPr>
                <a14:cpLocks xmlns:a14="http://schemas.microsoft.com/office/drawing/2010/main" noSelect="1" noChangeArrowheads="1"/>
              </p14:cNvContentPartPr>
              <p14:nvPr/>
            </p14:nvContentPartPr>
            <p14:xfrm>
              <a:off x="8545014" y="3696520"/>
              <a:ext cx="508337" cy="1424068"/>
            </p14:xfrm>
          </p:contentPart>
        </mc:Choice>
        <mc:Fallback/>
      </mc:AlternateContent>
      <mc:AlternateContent xmlns:mc="http://schemas.openxmlformats.org/markup-compatibility/2006">
        <mc:Choice xmlns:p14="http://schemas.microsoft.com/office/powerpoint/2010/main" Requires="p14">
          <p:contentPart r:id="rId28">
            <p14:nvContentPartPr>
              <p14:cNvPr id="391" name="HONOR Docs"/>
              <p14:cNvContentPartPr>
                <a14:cpLocks xmlns:a14="http://schemas.microsoft.com/office/drawing/2010/main" noSelect="1" noChangeArrowheads="1"/>
              </p14:cNvContentPartPr>
              <p14:nvPr/>
            </p14:nvContentPartPr>
            <p14:xfrm>
              <a:off x="8228726" y="3793418"/>
              <a:ext cx="775842" cy="1279846"/>
            </p14:xfrm>
          </p:contentPart>
        </mc:Choice>
        <mc:Fallback/>
      </mc:AlternateContent>
      <mc:AlternateContent xmlns:mc="http://schemas.openxmlformats.org/markup-compatibility/2006">
        <mc:Choice xmlns:p14="http://schemas.microsoft.com/office/powerpoint/2010/main" Requires="p14">
          <p:contentPart r:id="rId29">
            <p14:nvContentPartPr>
              <p14:cNvPr id="392" name="HONOR Docs"/>
              <p14:cNvContentPartPr>
                <a14:cpLocks xmlns:a14="http://schemas.microsoft.com/office/drawing/2010/main" noSelect="1" noChangeArrowheads="1"/>
              </p14:cNvContentPartPr>
              <p14:nvPr/>
            </p14:nvContentPartPr>
            <p14:xfrm>
              <a:off x="8384183" y="3652103"/>
              <a:ext cx="602262" cy="1474110"/>
            </p14:xfrm>
          </p:contentPart>
        </mc:Choice>
        <mc:Fallback/>
      </mc:AlternateContent>
      <mc:AlternateContent xmlns:mc="http://schemas.openxmlformats.org/markup-compatibility/2006">
        <mc:Choice xmlns:p14="http://schemas.microsoft.com/office/powerpoint/2010/main" Requires="p14">
          <p:contentPart r:id="rId30">
            <p14:nvContentPartPr>
              <p14:cNvPr id="393" name="HONOR Docs"/>
              <p14:cNvContentPartPr>
                <a14:cpLocks xmlns:a14="http://schemas.microsoft.com/office/drawing/2010/main" noSelect="1" noChangeArrowheads="1"/>
              </p14:cNvContentPartPr>
              <p14:nvPr/>
            </p14:nvContentPartPr>
            <p14:xfrm>
              <a:off x="8591146" y="3818727"/>
              <a:ext cx="409906" cy="1254700"/>
            </p14:xfrm>
          </p:contentPart>
        </mc:Choice>
        <mc:Fallback/>
      </mc:AlternateContent>
      <mc:AlternateContent xmlns:mc="http://schemas.openxmlformats.org/markup-compatibility/2006">
        <mc:Choice xmlns:p14="http://schemas.microsoft.com/office/powerpoint/2010/main" Requires="p14">
          <p:contentPart r:id="rId31">
            <p14:nvContentPartPr>
              <p14:cNvPr id="394" name="HONOR Docs"/>
              <p14:cNvContentPartPr>
                <a14:cpLocks xmlns:a14="http://schemas.microsoft.com/office/drawing/2010/main" noSelect="1" noChangeArrowheads="1"/>
              </p14:cNvContentPartPr>
              <p14:nvPr/>
            </p14:nvContentPartPr>
            <p14:xfrm>
              <a:off x="8670023" y="4020412"/>
              <a:ext cx="271975" cy="1109347"/>
            </p14:xfrm>
          </p:contentPart>
        </mc:Choice>
        <mc:Fallback/>
      </mc:AlternateContent>
      <mc:AlternateContent xmlns:mc="http://schemas.openxmlformats.org/markup-compatibility/2006">
        <mc:Choice xmlns:p14="http://schemas.microsoft.com/office/powerpoint/2010/main" Requires="p14">
          <p:contentPart r:id="rId32">
            <p14:nvContentPartPr>
              <p14:cNvPr id="395" name="HONOR Docs"/>
              <p14:cNvContentPartPr>
                <a14:cpLocks xmlns:a14="http://schemas.microsoft.com/office/drawing/2010/main" noSelect="1" noChangeArrowheads="1"/>
              </p14:cNvContentPartPr>
              <p14:nvPr/>
            </p14:nvContentPartPr>
            <p14:xfrm>
              <a:off x="8947719" y="4162750"/>
              <a:ext cx="177076" cy="964347"/>
            </p14:xfrm>
          </p:contentPart>
        </mc:Choice>
        <mc:Fallback/>
      </mc:AlternateContent>
      <mc:AlternateContent xmlns:mc="http://schemas.openxmlformats.org/markup-compatibility/2006">
        <mc:Choice xmlns:p14="http://schemas.microsoft.com/office/powerpoint/2010/main" Requires="p14">
          <p:contentPart r:id="rId33">
            <p14:nvContentPartPr>
              <p14:cNvPr id="396" name="HONOR Docs"/>
              <p14:cNvContentPartPr>
                <a14:cpLocks xmlns:a14="http://schemas.microsoft.com/office/drawing/2010/main" noSelect="1" noChangeArrowheads="1"/>
              </p14:cNvContentPartPr>
              <p14:nvPr/>
            </p14:nvContentPartPr>
            <p14:xfrm>
              <a:off x="8834131" y="3765903"/>
              <a:ext cx="295237" cy="1308204"/>
            </p14:xfrm>
          </p:contentPart>
        </mc:Choice>
        <mc:Fallback/>
      </mc:AlternateContent>
      <mc:AlternateContent xmlns:mc="http://schemas.openxmlformats.org/markup-compatibility/2006">
        <mc:Choice xmlns:p14="http://schemas.microsoft.com/office/powerpoint/2010/main" Requires="p14">
          <p:contentPart r:id="rId34">
            <p14:nvContentPartPr>
              <p14:cNvPr id="397" name="HONOR Docs"/>
              <p14:cNvContentPartPr>
                <a14:cpLocks xmlns:a14="http://schemas.microsoft.com/office/drawing/2010/main" noSelect="1" noChangeArrowheads="1"/>
              </p14:cNvContentPartPr>
              <p14:nvPr/>
            </p14:nvContentPartPr>
            <p14:xfrm>
              <a:off x="8362145" y="3837572"/>
              <a:ext cx="549867" cy="1225127"/>
            </p14:xfrm>
          </p:contentPart>
        </mc:Choice>
        <mc:Fallback/>
      </mc:AlternateContent>
      <mc:AlternateContent xmlns:mc="http://schemas.openxmlformats.org/markup-compatibility/2006">
        <mc:Choice xmlns:p14="http://schemas.microsoft.com/office/powerpoint/2010/main" Requires="p14">
          <p:contentPart r:id="rId35">
            <p14:nvContentPartPr>
              <p14:cNvPr id="398" name="HONOR Docs"/>
              <p14:cNvContentPartPr>
                <a14:cpLocks xmlns:a14="http://schemas.microsoft.com/office/drawing/2010/main" noSelect="1" noChangeArrowheads="1"/>
              </p14:cNvContentPartPr>
              <p14:nvPr/>
            </p14:nvContentPartPr>
            <p14:xfrm>
              <a:off x="8628940" y="72746"/>
              <a:ext cx="481258" cy="5038303"/>
            </p14:xfrm>
          </p:contentPart>
        </mc:Choice>
        <mc:Fallback/>
      </mc:AlternateContent>
      <mc:AlternateContent xmlns:mc="http://schemas.openxmlformats.org/markup-compatibility/2006">
        <mc:Choice xmlns:p14="http://schemas.microsoft.com/office/powerpoint/2010/main" Requires="p14">
          <p:contentPart r:id="rId36">
            <p14:nvContentPartPr>
              <p14:cNvPr id="399" name="HONOR Docs"/>
              <p14:cNvContentPartPr>
                <a14:cpLocks xmlns:a14="http://schemas.microsoft.com/office/drawing/2010/main" noSelect="1" noChangeArrowheads="1"/>
              </p14:cNvContentPartPr>
              <p14:nvPr/>
            </p14:nvContentPartPr>
            <p14:xfrm>
              <a:off x="8648177" y="36953"/>
              <a:ext cx="478699" cy="4056427"/>
            </p14:xfrm>
          </p:contentPart>
        </mc:Choice>
        <mc:Fallback/>
      </mc:AlternateContent>
      <mc:AlternateContent xmlns:mc="http://schemas.openxmlformats.org/markup-compatibility/2006">
        <mc:Choice xmlns:p14="http://schemas.microsoft.com/office/powerpoint/2010/main" Requires="p14">
          <p:contentPart r:id="rId37">
            <p14:nvContentPartPr>
              <p14:cNvPr id="400" name="HONOR Docs"/>
              <p14:cNvContentPartPr>
                <a14:cpLocks xmlns:a14="http://schemas.microsoft.com/office/drawing/2010/main" noSelect="1" noChangeArrowheads="1"/>
              </p14:cNvContentPartPr>
              <p14:nvPr/>
            </p14:nvContentPartPr>
            <p14:xfrm>
              <a:off x="7826173" y="58436"/>
              <a:ext cx="1299159" cy="5045419"/>
            </p14:xfrm>
          </p:contentPart>
        </mc:Choice>
        <mc:Fallback/>
      </mc:AlternateContent>
      <mc:AlternateContent xmlns:mc="http://schemas.openxmlformats.org/markup-compatibility/2006">
        <mc:Choice xmlns:p14="http://schemas.microsoft.com/office/powerpoint/2010/main" Requires="p14">
          <p:contentPart r:id="rId38">
            <p14:nvContentPartPr>
              <p14:cNvPr id="401" name="HONOR Docs"/>
              <p14:cNvContentPartPr>
                <a14:cpLocks xmlns:a14="http://schemas.microsoft.com/office/drawing/2010/main" noSelect="1" noChangeArrowheads="1"/>
              </p14:cNvContentPartPr>
              <p14:nvPr/>
            </p14:nvContentPartPr>
            <p14:xfrm>
              <a:off x="8259798" y="3970624"/>
              <a:ext cx="412470" cy="465306"/>
            </p14:xfrm>
          </p:contentPart>
        </mc:Choice>
        <mc:Fallback/>
      </mc:AlternateContent>
    </p:spTree>
    <p:extLst>
      <p:ext uri="{BB962C8B-B14F-4D97-AF65-F5344CB8AC3E}">
        <p14:creationId xmlns:p14="http://schemas.microsoft.com/office/powerpoint/2010/main" val="37689651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
        <a:ea typeface=""/>
        <a:cs typeface=""/>
      </a:majorFont>
      <a:minorFont>
        <a:latin typeface=""/>
        <a:ea typeface=""/>
        <a:cs typeface=""/>
      </a:minorFont>
    </a:fontScheme>
    <a:fmtScheme name="Office Theme">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ppt/theme/theme2.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theme>
</file>

<file path=docProps/app.xml><?xml version="1.0" encoding="utf-8"?>
<Properties xmlns="http://schemas.openxmlformats.org/officeDocument/2006/extended-properties">
  <Template>Normal.eit</Template>
  <TotalTime>21</TotalTime>
  <Application>Honor_Office</Application>
</Properties>
</file>

<file path=docProps/core.xml><?xml version="1.0" encoding="utf-8"?>
<cp:coreProperties xmlns:cp="http://schemas.openxmlformats.org/package/2006/metadata/core-properties" xmlns:dc="http://purl.org/dc/elements/1.1/" xmlns:dcterms="http://purl.org/dc/terms/" xmlns:xsi="http://www.w3.org/2001/XMLSchema-instance">
  <dc:title>Презентация PowerPoint</dc:title>
  <dc:creator>123</dc:creator>
  <cp:lastModifiedBy>HONOR Docs</cp:lastModifiedBy>
  <cp:revision>4</cp:revision>
  <dcterms:created xsi:type="dcterms:W3CDTF">2026-06-04T10:34:06Z</dcterms:created>
  <dcterms:modified xsi:type="dcterms:W3CDTF">2026-06-04T10:16:45Z</dcterms:modified>
</cp:coreProperties>
</file>